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30" Target="slides/slide17.xml" Type="http://schemas.openxmlformats.org/officeDocument/2006/relationships/slide"/><Relationship Id="rId31" Target="slides/slide18.xml" Type="http://schemas.openxmlformats.org/officeDocument/2006/relationships/slide"/><Relationship Id="rId32" Target="slides/slide19.xml" Type="http://schemas.openxmlformats.org/officeDocument/2006/relationships/slide"/><Relationship Id="rId33" Target="slides/slide20.xml" Type="http://schemas.openxmlformats.org/officeDocument/2006/relationships/slide"/><Relationship Id="rId34" Target="slides/slide21.xml" Type="http://schemas.openxmlformats.org/officeDocument/2006/relationships/slide"/><Relationship Id="rId35" Target="slides/slide22.xml" Type="http://schemas.openxmlformats.org/officeDocument/2006/relationships/slide"/><Relationship Id="rId36" Target="slides/slide23.xml" Type="http://schemas.openxmlformats.org/officeDocument/2006/relationships/slide"/><Relationship Id="rId37" Target="slides/slide24.xml" Type="http://schemas.openxmlformats.org/officeDocument/2006/relationships/slide"/><Relationship Id="rId38" Target="slides/slide25.xml" Type="http://schemas.openxmlformats.org/officeDocument/2006/relationships/slide"/><Relationship Id="rId39" Target="slides/slide26.xml" Type="http://schemas.openxmlformats.org/officeDocument/2006/relationships/slide"/><Relationship Id="rId4" Target="theme/theme1.xml" Type="http://schemas.openxmlformats.org/officeDocument/2006/relationships/theme"/><Relationship Id="rId40" Target="slides/slide27.xml" Type="http://schemas.openxmlformats.org/officeDocument/2006/relationships/slide"/><Relationship Id="rId41" Target="slides/slide28.xml" Type="http://schemas.openxmlformats.org/officeDocument/2006/relationships/slide"/><Relationship Id="rId42" Target="slides/slide2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dX1fh9vg.mp4>
</file>

<file path=ppt/media/image1.png>
</file>

<file path=ppt/media/image2.jpeg>
</file>

<file path=ppt/media/image3.png>
</file>

<file path=ppt/media/image4.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VAFdX1fh9vg.mp4" Type="http://schemas.openxmlformats.org/officeDocument/2006/relationships/video"/><Relationship Id="rId5" Target="../media/VAFdX1fh9vg.mp4" Type="http://schemas.microsoft.com/office/2007/relationships/media"/></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docs.python.org/3/library/tkinter.html" TargetMode="External" Type="http://schemas.openxmlformats.org/officeDocument/2006/relationships/hyperlink"/><Relationship Id="rId4" Target="https://docs.python.org/3/library/tkinter.html" TargetMode="External" Type="http://schemas.openxmlformats.org/officeDocument/2006/relationships/hyperlink"/><Relationship Id="rId5" Target="https://www.education.gov.in/sites/upload_files/mhrd/files/NEP_Final_English_0.pd" TargetMode="External" Type="http://schemas.openxmlformats.org/officeDocument/2006/relationships/hyperlink"/></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5394673"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7333758" y="3892973"/>
            <a:ext cx="8554938"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Python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First Page Code-</a:t>
            </a:r>
          </a:p>
        </p:txBody>
      </p:sp>
      <p:sp>
        <p:nvSpPr>
          <p:cNvPr name="TextBox 5" id="5"/>
          <p:cNvSpPr txBox="true"/>
          <p:nvPr/>
        </p:nvSpPr>
        <p:spPr>
          <a:xfrm rot="0">
            <a:off x="6492798" y="1905063"/>
            <a:ext cx="11211998" cy="7667090"/>
          </a:xfrm>
          <a:prstGeom prst="rect">
            <a:avLst/>
          </a:prstGeom>
        </p:spPr>
        <p:txBody>
          <a:bodyPr anchor="t" rtlCol="false" tIns="0" lIns="0" bIns="0" rIns="0">
            <a:spAutoFit/>
          </a:bodyPr>
          <a:lstStyle/>
          <a:p>
            <a:pPr>
              <a:lnSpc>
                <a:spcPts val="1960"/>
              </a:lnSpc>
              <a:spcBef>
                <a:spcPct val="0"/>
              </a:spcBef>
            </a:pPr>
            <a:r>
              <a:rPr lang="en-US" sz="1400">
                <a:solidFill>
                  <a:srgbClr val="000000"/>
                </a:solidFill>
                <a:latin typeface="Canva Sans Bold"/>
              </a:rPr>
              <a:t>import tkinter as tk</a:t>
            </a:r>
          </a:p>
          <a:p>
            <a:pPr>
              <a:lnSpc>
                <a:spcPts val="1960"/>
              </a:lnSpc>
              <a:spcBef>
                <a:spcPct val="0"/>
              </a:spcBef>
            </a:pPr>
            <a:r>
              <a:rPr lang="en-US" sz="1400">
                <a:solidFill>
                  <a:srgbClr val="000000"/>
                </a:solidFill>
                <a:latin typeface="Canva Sans Bold"/>
              </a:rPr>
              <a:t>from PIL import ImageTk, Image</a:t>
            </a:r>
          </a:p>
          <a:p>
            <a:pPr>
              <a:lnSpc>
                <a:spcPts val="1960"/>
              </a:lnSpc>
              <a:spcBef>
                <a:spcPct val="0"/>
              </a:spcBef>
            </a:pPr>
          </a:p>
          <a:p>
            <a:pPr>
              <a:lnSpc>
                <a:spcPts val="1960"/>
              </a:lnSpc>
              <a:spcBef>
                <a:spcPct val="0"/>
              </a:spcBef>
            </a:pPr>
            <a:r>
              <a:rPr lang="en-US" sz="1400">
                <a:solidFill>
                  <a:srgbClr val="000000"/>
                </a:solidFill>
                <a:latin typeface="Canva Sans Bold"/>
              </a:rPr>
              <a:t>class StartPage(tk.Frame):</a:t>
            </a:r>
          </a:p>
          <a:p>
            <a:pPr>
              <a:lnSpc>
                <a:spcPts val="1960"/>
              </a:lnSpc>
              <a:spcBef>
                <a:spcPct val="0"/>
              </a:spcBef>
            </a:pPr>
          </a:p>
          <a:p>
            <a:pPr>
              <a:lnSpc>
                <a:spcPts val="1960"/>
              </a:lnSpc>
              <a:spcBef>
                <a:spcPct val="0"/>
              </a:spcBef>
            </a:pPr>
            <a:r>
              <a:rPr lang="en-US" sz="1400">
                <a:solidFill>
                  <a:srgbClr val="000000"/>
                </a:solidFill>
                <a:latin typeface="Canva Sans Bold"/>
              </a:rPr>
              <a:t>    def __init__(self, parent, controller):</a:t>
            </a:r>
          </a:p>
          <a:p>
            <a:pPr>
              <a:lnSpc>
                <a:spcPts val="1960"/>
              </a:lnSpc>
              <a:spcBef>
                <a:spcPct val="0"/>
              </a:spcBef>
            </a:pPr>
            <a:r>
              <a:rPr lang="en-US" sz="1400">
                <a:solidFill>
                  <a:srgbClr val="000000"/>
                </a:solidFill>
                <a:latin typeface="Canva Sans Bold"/>
              </a:rPr>
              <a:t>        tk.Frame.__init__(self, parent)</a:t>
            </a:r>
          </a:p>
          <a:p>
            <a:pPr>
              <a:lnSpc>
                <a:spcPts val="1960"/>
              </a:lnSpc>
              <a:spcBef>
                <a:spcPct val="0"/>
              </a:spcBef>
            </a:pPr>
            <a:r>
              <a:rPr lang="en-US" sz="1400">
                <a:solidFill>
                  <a:srgbClr val="000000"/>
                </a:solidFill>
                <a:latin typeface="Canva Sans Bold"/>
              </a:rPr>
              <a:t>        self.controller = controller</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load the image</a:t>
            </a:r>
          </a:p>
          <a:p>
            <a:pPr>
              <a:lnSpc>
                <a:spcPts val="1960"/>
              </a:lnSpc>
              <a:spcBef>
                <a:spcPct val="0"/>
              </a:spcBef>
            </a:pPr>
            <a:r>
              <a:rPr lang="en-US" sz="1400">
                <a:solidFill>
                  <a:srgbClr val="000000"/>
                </a:solidFill>
                <a:latin typeface="Canva Sans Bold"/>
              </a:rPr>
              <a:t>        bg = ImageTk.PhotoImage(file="tricolor.png")</a:t>
            </a:r>
          </a:p>
          <a:p>
            <a:pPr>
              <a:lnSpc>
                <a:spcPts val="1960"/>
              </a:lnSpc>
              <a:spcBef>
                <a:spcPct val="0"/>
              </a:spcBef>
            </a:pPr>
          </a:p>
          <a:p>
            <a:pPr>
              <a:lnSpc>
                <a:spcPts val="1960"/>
              </a:lnSpc>
              <a:spcBef>
                <a:spcPct val="0"/>
              </a:spcBef>
            </a:pPr>
            <a:r>
              <a:rPr lang="en-US" sz="1400">
                <a:solidFill>
                  <a:srgbClr val="000000"/>
                </a:solidFill>
                <a:latin typeface="Canva Sans Bold"/>
              </a:rPr>
              <a:t>        # Create a Canvas</a:t>
            </a:r>
          </a:p>
          <a:p>
            <a:pPr>
              <a:lnSpc>
                <a:spcPts val="1960"/>
              </a:lnSpc>
              <a:spcBef>
                <a:spcPct val="0"/>
              </a:spcBef>
            </a:pPr>
            <a:r>
              <a:rPr lang="en-US" sz="1400">
                <a:solidFill>
                  <a:srgbClr val="000000"/>
                </a:solidFill>
                <a:latin typeface="Canva Sans Bold"/>
              </a:rPr>
              <a:t>        canvas = tk.Canvas(self, width=700, height=3500, highlightthickness=0)</a:t>
            </a:r>
          </a:p>
          <a:p>
            <a:pPr>
              <a:lnSpc>
                <a:spcPts val="1960"/>
              </a:lnSpc>
              <a:spcBef>
                <a:spcPct val="0"/>
              </a:spcBef>
            </a:pPr>
            <a:r>
              <a:rPr lang="en-US" sz="1400">
                <a:solidFill>
                  <a:srgbClr val="000000"/>
                </a:solidFill>
                <a:latin typeface="Canva Sans Bold"/>
              </a:rPr>
              <a:t>        canvas.pack(fill="both", expand=True)</a:t>
            </a:r>
          </a:p>
          <a:p>
            <a:pPr>
              <a:lnSpc>
                <a:spcPts val="1960"/>
              </a:lnSpc>
              <a:spcBef>
                <a:spcPct val="0"/>
              </a:spcBef>
            </a:pPr>
          </a:p>
          <a:p>
            <a:pPr>
              <a:lnSpc>
                <a:spcPts val="1960"/>
              </a:lnSpc>
              <a:spcBef>
                <a:spcPct val="0"/>
              </a:spcBef>
            </a:pPr>
            <a:r>
              <a:rPr lang="en-US" sz="1400">
                <a:solidFill>
                  <a:srgbClr val="000000"/>
                </a:solidFill>
                <a:latin typeface="Canva Sans Bold"/>
              </a:rPr>
              <a:t>        # Add Image inside the Canvas</a:t>
            </a:r>
          </a:p>
          <a:p>
            <a:pPr>
              <a:lnSpc>
                <a:spcPts val="1960"/>
              </a:lnSpc>
              <a:spcBef>
                <a:spcPct val="0"/>
              </a:spcBef>
            </a:pPr>
            <a:r>
              <a:rPr lang="en-US" sz="1400">
                <a:solidFill>
                  <a:srgbClr val="000000"/>
                </a:solidFill>
                <a:latin typeface="Canva Sans Bold"/>
              </a:rPr>
              <a:t>        canvas.create_image(0, 0, image=bg, anchor='nw')</a:t>
            </a:r>
          </a:p>
          <a:p>
            <a:pPr>
              <a:lnSpc>
                <a:spcPts val="1960"/>
              </a:lnSpc>
              <a:spcBef>
                <a:spcPct val="0"/>
              </a:spcBef>
            </a:pPr>
            <a:r>
              <a:rPr lang="en-US" sz="1400">
                <a:solidFill>
                  <a:srgbClr val="000000"/>
                </a:solidFill>
                <a:latin typeface="Canva Sans Bold"/>
              </a:rPr>
              <a:t>        img= ImageTk.PhotoImage(Image.open("emblem3.png"))</a:t>
            </a:r>
          </a:p>
          <a:p>
            <a:pPr>
              <a:lnSpc>
                <a:spcPts val="1960"/>
              </a:lnSpc>
              <a:spcBef>
                <a:spcPct val="0"/>
              </a:spcBef>
            </a:pPr>
            <a:r>
              <a:rPr lang="en-US" sz="1400">
                <a:solidFill>
                  <a:srgbClr val="000000"/>
                </a:solidFill>
                <a:latin typeface="Canva Sans Bold"/>
              </a:rPr>
              <a:t>        canvas.create_image(580,100,anchor='nw',image=img)</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Function to resize the window</a:t>
            </a:r>
          </a:p>
          <a:p>
            <a:pPr>
              <a:lnSpc>
                <a:spcPts val="1960"/>
              </a:lnSpc>
              <a:spcBef>
                <a:spcPct val="0"/>
              </a:spcBef>
            </a:pPr>
            <a:r>
              <a:rPr lang="en-US" sz="1400">
                <a:solidFill>
                  <a:srgbClr val="000000"/>
                </a:solidFill>
                <a:latin typeface="Canva Sans Bold"/>
              </a:rPr>
              <a:t>        def resize_image(e):</a:t>
            </a:r>
          </a:p>
          <a:p>
            <a:pPr>
              <a:lnSpc>
                <a:spcPts val="1960"/>
              </a:lnSpc>
              <a:spcBef>
                <a:spcPct val="0"/>
              </a:spcBef>
            </a:pPr>
            <a:r>
              <a:rPr lang="en-US" sz="1400">
                <a:solidFill>
                  <a:srgbClr val="000000"/>
                </a:solidFill>
                <a:latin typeface="Canva Sans Bold"/>
              </a:rPr>
              <a:t>            global image, resized, image2, img, img2, namaste_img</a:t>
            </a:r>
          </a:p>
          <a:p>
            <a:pPr>
              <a:lnSpc>
                <a:spcPts val="1960"/>
              </a:lnSpc>
              <a:spcBef>
                <a:spcPct val="0"/>
              </a:spcBef>
            </a:pPr>
            <a:r>
              <a:rPr lang="en-US" sz="1400">
                <a:solidFill>
                  <a:srgbClr val="000000"/>
                </a:solidFill>
                <a:latin typeface="Canva Sans Bold"/>
              </a:rPr>
              <a:t>            # open image to resize it</a:t>
            </a:r>
          </a:p>
          <a:p>
            <a:pPr>
              <a:lnSpc>
                <a:spcPts val="1960"/>
              </a:lnSpc>
              <a:spcBef>
                <a:spcPct val="0"/>
              </a:spcBef>
            </a:pPr>
            <a:r>
              <a:rPr lang="en-US" sz="1400">
                <a:solidFill>
                  <a:srgbClr val="000000"/>
                </a:solidFill>
                <a:latin typeface="Canva Sans Bold"/>
              </a:rPr>
              <a:t>            image = Image.open("tricolor.png")</a:t>
            </a:r>
          </a:p>
          <a:p>
            <a:pPr>
              <a:lnSpc>
                <a:spcPts val="1960"/>
              </a:lnSpc>
              <a:spcBef>
                <a:spcPct val="0"/>
              </a:spcBef>
            </a:pPr>
            <a:r>
              <a:rPr lang="en-US" sz="1400">
                <a:solidFill>
                  <a:srgbClr val="000000"/>
                </a:solidFill>
                <a:latin typeface="Canva Sans Bold"/>
              </a:rPr>
              <a:t>            #Load an image in the script</a:t>
            </a:r>
          </a:p>
          <a:p>
            <a:pPr>
              <a:lnSpc>
                <a:spcPts val="1960"/>
              </a:lnSpc>
              <a:spcBef>
                <a:spcPct val="0"/>
              </a:spcBef>
            </a:pPr>
            <a:r>
              <a:rPr lang="en-US" sz="1400">
                <a:solidFill>
                  <a:srgbClr val="000000"/>
                </a:solidFill>
                <a:latin typeface="Canva Sans Bold"/>
              </a:rPr>
              <a:t>            img= ImageTk.PhotoImage(Image.open("emblem3.png"))</a:t>
            </a:r>
          </a:p>
          <a:p>
            <a:pPr>
              <a:lnSpc>
                <a:spcPts val="1960"/>
              </a:lnSpc>
              <a:spcBef>
                <a:spcPct val="0"/>
              </a:spcBef>
            </a:pPr>
            <a:r>
              <a:rPr lang="en-US" sz="1400">
                <a:solidFill>
                  <a:srgbClr val="000000"/>
                </a:solidFill>
                <a:latin typeface="Canva Sans Bold"/>
              </a:rPr>
              <a:t>            img2 = ImageTk.PhotoImage(Image.open("chakra1.png"))</a:t>
            </a:r>
          </a:p>
          <a:p>
            <a:pPr>
              <a:lnSpc>
                <a:spcPts val="1960"/>
              </a:lnSpc>
              <a:spcBef>
                <a:spcPct val="0"/>
              </a:spcBef>
            </a:pPr>
            <a:r>
              <a:rPr lang="en-US" sz="1400">
                <a:solidFill>
                  <a:srgbClr val="000000"/>
                </a:solidFill>
                <a:latin typeface="Canva Sans Bold"/>
              </a:rPr>
              <a:t>            namaste_img = ImageTk.PhotoImage(Image.open('namaste_2.png'))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419539"/>
          </a:xfrm>
          <a:prstGeom prst="rect">
            <a:avLst/>
          </a:prstGeom>
        </p:spPr>
        <p:txBody>
          <a:bodyPr anchor="t" rtlCol="false" tIns="0" lIns="0" bIns="0" rIns="0">
            <a:spAutoFit/>
          </a:bodyPr>
          <a:lstStyle/>
          <a:p>
            <a:pPr>
              <a:lnSpc>
                <a:spcPts val="1960"/>
              </a:lnSpc>
              <a:spcBef>
                <a:spcPct val="0"/>
              </a:spcBef>
            </a:pPr>
          </a:p>
          <a:p>
            <a:pPr>
              <a:lnSpc>
                <a:spcPts val="1960"/>
              </a:lnSpc>
              <a:spcBef>
                <a:spcPct val="0"/>
              </a:spcBef>
            </a:pPr>
            <a:r>
              <a:rPr lang="en-US" sz="1400">
                <a:solidFill>
                  <a:srgbClr val="000000"/>
                </a:solidFill>
                <a:latin typeface="Canva Sans Bold"/>
              </a:rPr>
              <a:t>            #Add image to the Canvas Items</a:t>
            </a:r>
          </a:p>
          <a:p>
            <a:pPr>
              <a:lnSpc>
                <a:spcPts val="1960"/>
              </a:lnSpc>
              <a:spcBef>
                <a:spcPct val="0"/>
              </a:spcBef>
            </a:pPr>
            <a:r>
              <a:rPr lang="en-US" sz="1400">
                <a:solidFill>
                  <a:srgbClr val="000000"/>
                </a:solidFill>
                <a:latin typeface="Canva Sans Bold"/>
              </a:rPr>
              <a:t>            # resize the image with width and height of self</a:t>
            </a:r>
          </a:p>
          <a:p>
            <a:pPr>
              <a:lnSpc>
                <a:spcPts val="1960"/>
              </a:lnSpc>
              <a:spcBef>
                <a:spcPct val="0"/>
              </a:spcBef>
            </a:pPr>
            <a:r>
              <a:rPr lang="en-US" sz="1400">
                <a:solidFill>
                  <a:srgbClr val="000000"/>
                </a:solidFill>
                <a:latin typeface="Canva Sans Bold"/>
              </a:rPr>
              <a:t>            resized = image.resize((e.width, e.height), Image.LANCZOS)</a:t>
            </a:r>
          </a:p>
          <a:p>
            <a:pPr>
              <a:lnSpc>
                <a:spcPts val="1960"/>
              </a:lnSpc>
              <a:spcBef>
                <a:spcPct val="0"/>
              </a:spcBef>
            </a:pPr>
            <a:r>
              <a:rPr lang="en-US" sz="1400">
                <a:solidFill>
                  <a:srgbClr val="000000"/>
                </a:solidFill>
                <a:latin typeface="Canva Sans Bold"/>
              </a:rPr>
              <a:t>            image2 = ImageTk.PhotoImage(resized)</a:t>
            </a:r>
          </a:p>
          <a:p>
            <a:pPr>
              <a:lnSpc>
                <a:spcPts val="1960"/>
              </a:lnSpc>
              <a:spcBef>
                <a:spcPct val="0"/>
              </a:spcBef>
            </a:pPr>
            <a:r>
              <a:rPr lang="en-US" sz="1400">
                <a:solidFill>
                  <a:srgbClr val="000000"/>
                </a:solidFill>
                <a:latin typeface="Canva Sans Bold"/>
              </a:rPr>
              <a:t>            canvas.create_image(0, 0, image=image2, anchor='nw')</a:t>
            </a:r>
          </a:p>
          <a:p>
            <a:pPr>
              <a:lnSpc>
                <a:spcPts val="1960"/>
              </a:lnSpc>
              <a:spcBef>
                <a:spcPct val="0"/>
              </a:spcBef>
            </a:pPr>
            <a:r>
              <a:rPr lang="en-US" sz="1400">
                <a:solidFill>
                  <a:srgbClr val="000000"/>
                </a:solidFill>
                <a:latin typeface="Canva Sans Bold"/>
              </a:rPr>
              <a:t>            canvas.create_image(620,70,anchor='nw',image=img)</a:t>
            </a:r>
          </a:p>
          <a:p>
            <a:pPr>
              <a:lnSpc>
                <a:spcPts val="1960"/>
              </a:lnSpc>
              <a:spcBef>
                <a:spcPct val="0"/>
              </a:spcBef>
            </a:pPr>
            <a:r>
              <a:rPr lang="en-US" sz="1400">
                <a:solidFill>
                  <a:srgbClr val="000000"/>
                </a:solidFill>
                <a:latin typeface="Canva Sans Bold"/>
              </a:rPr>
              <a:t>            canvas.create_image(640,360,anchor='nw',image=img2)</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a = canvas.create_text(765,490,text="",font=("Times New Roman", 44, 'bold'))</a:t>
            </a:r>
          </a:p>
          <a:p>
            <a:pPr>
              <a:lnSpc>
                <a:spcPts val="1960"/>
              </a:lnSpc>
              <a:spcBef>
                <a:spcPct val="0"/>
              </a:spcBef>
            </a:pPr>
            <a:r>
              <a:rPr lang="en-US" sz="1400">
                <a:solidFill>
                  <a:srgbClr val="000000"/>
                </a:solidFill>
                <a:latin typeface="Canva Sans Bold"/>
              </a:rPr>
              <a:t>            our_text="NATIONAL EDUCATION POLICY"</a:t>
            </a:r>
          </a:p>
          <a:p>
            <a:pPr>
              <a:lnSpc>
                <a:spcPts val="1960"/>
              </a:lnSpc>
              <a:spcBef>
                <a:spcPct val="0"/>
              </a:spcBef>
            </a:pPr>
            <a:r>
              <a:rPr lang="en-US" sz="1400">
                <a:solidFill>
                  <a:srgbClr val="000000"/>
                </a:solidFill>
                <a:latin typeface="Canva Sans Bold"/>
              </a:rPr>
              <a:t>            delta=150</a:t>
            </a:r>
          </a:p>
          <a:p>
            <a:pPr>
              <a:lnSpc>
                <a:spcPts val="1960"/>
              </a:lnSpc>
              <a:spcBef>
                <a:spcPct val="0"/>
              </a:spcBef>
            </a:pPr>
            <a:r>
              <a:rPr lang="en-US" sz="1400">
                <a:solidFill>
                  <a:srgbClr val="000000"/>
                </a:solidFill>
                <a:latin typeface="Canva Sans Bold"/>
              </a:rPr>
              <a:t>            delay=0</a:t>
            </a:r>
          </a:p>
          <a:p>
            <a:pPr>
              <a:lnSpc>
                <a:spcPts val="1960"/>
              </a:lnSpc>
              <a:spcBef>
                <a:spcPct val="0"/>
              </a:spcBef>
            </a:pPr>
            <a:r>
              <a:rPr lang="en-US" sz="1400">
                <a:solidFill>
                  <a:srgbClr val="000000"/>
                </a:solidFill>
                <a:latin typeface="Canva Sans Bold"/>
              </a:rPr>
              <a:t>            for x in range(len(our_text)+1):</a:t>
            </a:r>
          </a:p>
          <a:p>
            <a:pPr>
              <a:lnSpc>
                <a:spcPts val="1960"/>
              </a:lnSpc>
              <a:spcBef>
                <a:spcPct val="0"/>
              </a:spcBef>
            </a:pPr>
            <a:r>
              <a:rPr lang="en-US" sz="1400">
                <a:solidFill>
                  <a:srgbClr val="000000"/>
                </a:solidFill>
                <a:latin typeface="Canva Sans Bold"/>
              </a:rPr>
              <a:t>                s=our_text[:x]</a:t>
            </a:r>
          </a:p>
          <a:p>
            <a:pPr>
              <a:lnSpc>
                <a:spcPts val="1960"/>
              </a:lnSpc>
              <a:spcBef>
                <a:spcPct val="0"/>
              </a:spcBef>
            </a:pPr>
            <a:r>
              <a:rPr lang="en-US" sz="1400">
                <a:solidFill>
                  <a:srgbClr val="000000"/>
                </a:solidFill>
                <a:latin typeface="Canva Sans Bold"/>
              </a:rPr>
              <a:t>                new_text=lambda s=s:canvas.itemconfigure(a, text=s)</a:t>
            </a:r>
          </a:p>
          <a:p>
            <a:pPr>
              <a:lnSpc>
                <a:spcPts val="1960"/>
              </a:lnSpc>
              <a:spcBef>
                <a:spcPct val="0"/>
              </a:spcBef>
            </a:pPr>
            <a:r>
              <a:rPr lang="en-US" sz="1400">
                <a:solidFill>
                  <a:srgbClr val="000000"/>
                </a:solidFill>
                <a:latin typeface="Canva Sans Bold"/>
              </a:rPr>
              <a:t>                canvas.after(delay,new_text)</a:t>
            </a:r>
          </a:p>
          <a:p>
            <a:pPr>
              <a:lnSpc>
                <a:spcPts val="1960"/>
              </a:lnSpc>
              <a:spcBef>
                <a:spcPct val="0"/>
              </a:spcBef>
            </a:pPr>
            <a:r>
              <a:rPr lang="en-US" sz="1400">
                <a:solidFill>
                  <a:srgbClr val="000000"/>
                </a:solidFill>
                <a:latin typeface="Canva Sans Bold"/>
              </a:rPr>
              <a:t>                delay +=delta</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button = tk.Button(self, image=namaste_img,command=lambda: controller.show_frame("PageOne"), borderwidth=0, bg='#04a91f', activebackground="#04a91f")</a:t>
            </a:r>
          </a:p>
          <a:p>
            <a:pPr>
              <a:lnSpc>
                <a:spcPts val="1960"/>
              </a:lnSpc>
              <a:spcBef>
                <a:spcPct val="0"/>
              </a:spcBef>
            </a:pPr>
            <a:r>
              <a:rPr lang="en-US" sz="1400">
                <a:solidFill>
                  <a:srgbClr val="000000"/>
                </a:solidFill>
                <a:latin typeface="Canva Sans Bold"/>
              </a:rPr>
              <a:t>            button.place(x=1290, y=750)</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Bind the function to configure the parent window</a:t>
            </a:r>
          </a:p>
          <a:p>
            <a:pPr>
              <a:lnSpc>
                <a:spcPts val="1960"/>
              </a:lnSpc>
              <a:spcBef>
                <a:spcPct val="0"/>
              </a:spcBef>
            </a:pPr>
            <a:r>
              <a:rPr lang="en-US" sz="1400">
                <a:solidFill>
                  <a:srgbClr val="000000"/>
                </a:solidFill>
                <a:latin typeface="Canva Sans Bold"/>
              </a:rPr>
              <a:t>        self.bind("&lt;Configure&gt;", resize_image)</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create a label to display the image</a:t>
            </a:r>
          </a:p>
          <a:p>
            <a:pPr>
              <a:lnSpc>
                <a:spcPts val="1960"/>
              </a:lnSpc>
              <a:spcBef>
                <a:spcPct val="0"/>
              </a:spcBef>
            </a:pPr>
            <a:r>
              <a:rPr lang="en-US" sz="1400">
                <a:solidFill>
                  <a:srgbClr val="000000"/>
                </a:solidFill>
                <a:latin typeface="Canva Sans Bold"/>
              </a:rPr>
              <a:t>        label = tk.Label(self, image=bg)</a:t>
            </a:r>
          </a:p>
          <a:p>
            <a:pPr>
              <a:lnSpc>
                <a:spcPts val="1960"/>
              </a:lnSpc>
              <a:spcBef>
                <a:spcPct val="0"/>
              </a:spcBef>
            </a:pPr>
            <a:r>
              <a:rPr lang="en-US" sz="1400">
                <a:solidFill>
                  <a:srgbClr val="000000"/>
                </a:solidFill>
                <a:latin typeface="Canva Sans Bold"/>
              </a:rPr>
              <a:t>        label.pack()</a:t>
            </a:r>
          </a:p>
          <a:p>
            <a:pPr>
              <a:lnSpc>
                <a:spcPts val="1960"/>
              </a:lnSpc>
              <a:spcBef>
                <a:spcPct val="0"/>
              </a:spcBef>
            </a:pPr>
            <a:r>
              <a:rPr lang="en-US" sz="1400">
                <a:solidFill>
                  <a:srgbClr val="000000"/>
                </a:solidFill>
                <a:latin typeface="Canva Sans Bold"/>
              </a:rPr>
              <a:t>        </a:t>
            </a: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First Page Code-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Main Page Code-</a:t>
            </a:r>
          </a:p>
        </p:txBody>
      </p:sp>
      <p:sp>
        <p:nvSpPr>
          <p:cNvPr name="TextBox 5" id="5"/>
          <p:cNvSpPr txBox="true"/>
          <p:nvPr/>
        </p:nvSpPr>
        <p:spPr>
          <a:xfrm rot="0">
            <a:off x="6044374" y="2086312"/>
            <a:ext cx="12243626" cy="8409742"/>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import tkinter as tk        </a:t>
            </a:r>
          </a:p>
          <a:p>
            <a:pPr>
              <a:lnSpc>
                <a:spcPts val="1960"/>
              </a:lnSpc>
            </a:pPr>
            <a:r>
              <a:rPr lang="en-US" sz="1400">
                <a:solidFill>
                  <a:srgbClr val="000000"/>
                </a:solidFill>
                <a:latin typeface="Canva Sans Bold"/>
              </a:rPr>
              <a:t>from tkinter import font as tkfont </a:t>
            </a:r>
          </a:p>
          <a:p>
            <a:pPr>
              <a:lnSpc>
                <a:spcPts val="1960"/>
              </a:lnSpc>
            </a:pPr>
            <a:r>
              <a:rPr lang="en-US" sz="1400">
                <a:solidFill>
                  <a:srgbClr val="000000"/>
                </a:solidFill>
                <a:latin typeface="Canva Sans Bold"/>
              </a:rPr>
              <a:t>from homepage import StartPage</a:t>
            </a:r>
          </a:p>
          <a:p>
            <a:pPr>
              <a:lnSpc>
                <a:spcPts val="1960"/>
              </a:lnSpc>
            </a:pPr>
            <a:r>
              <a:rPr lang="en-US" sz="1400">
                <a:solidFill>
                  <a:srgbClr val="000000"/>
                </a:solidFill>
                <a:latin typeface="Canva Sans Bold"/>
              </a:rPr>
              <a:t>from poster import PageOne</a:t>
            </a:r>
          </a:p>
          <a:p>
            <a:pPr>
              <a:lnSpc>
                <a:spcPts val="1960"/>
              </a:lnSpc>
            </a:pPr>
          </a:p>
          <a:p>
            <a:pPr>
              <a:lnSpc>
                <a:spcPts val="1960"/>
              </a:lnSpc>
            </a:pPr>
            <a:r>
              <a:rPr lang="en-US" sz="1400">
                <a:solidFill>
                  <a:srgbClr val="000000"/>
                </a:solidFill>
                <a:latin typeface="Canva Sans Bold"/>
              </a:rPr>
              <a:t>class SampleApp(tk.Tk):</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def __init__(self, *args, **kwargs):</a:t>
            </a:r>
          </a:p>
          <a:p>
            <a:pPr>
              <a:lnSpc>
                <a:spcPts val="1960"/>
              </a:lnSpc>
            </a:pPr>
            <a:r>
              <a:rPr lang="en-US" sz="1400">
                <a:solidFill>
                  <a:srgbClr val="000000"/>
                </a:solidFill>
                <a:latin typeface="Canva Sans Bold"/>
              </a:rPr>
              <a:t>    tk.Tk.__init__(self, *args, **kwargs)</a:t>
            </a:r>
          </a:p>
          <a:p>
            <a:pPr>
              <a:lnSpc>
                <a:spcPts val="1960"/>
              </a:lnSpc>
            </a:pPr>
            <a:r>
              <a:rPr lang="en-US" sz="1400">
                <a:solidFill>
                  <a:srgbClr val="000000"/>
                </a:solidFill>
                <a:latin typeface="Canva Sans Bold"/>
              </a:rPr>
              <a:t>    self.title("National Education Policy")</a:t>
            </a:r>
          </a:p>
          <a:p>
            <a:pPr>
              <a:lnSpc>
                <a:spcPts val="1960"/>
              </a:lnSpc>
            </a:pPr>
            <a:r>
              <a:rPr lang="en-US" sz="1400">
                <a:solidFill>
                  <a:srgbClr val="000000"/>
                </a:solidFill>
                <a:latin typeface="Canva Sans Bold"/>
              </a:rPr>
              <a:t>    self.wm_attributes('-fullscreen',True)</a:t>
            </a:r>
          </a:p>
          <a:p>
            <a:pPr>
              <a:lnSpc>
                <a:spcPts val="1960"/>
              </a:lnSpc>
            </a:pPr>
            <a:r>
              <a:rPr lang="en-US" sz="1400">
                <a:solidFill>
                  <a:srgbClr val="000000"/>
                </a:solidFill>
                <a:latin typeface="Canva Sans Bold"/>
              </a:rPr>
              <a:t>    self.title_font = tkfont.Font(family='Helvetica', size=18, weight="bold", slant="italic")</a:t>
            </a:r>
          </a:p>
          <a:p>
            <a:pPr>
              <a:lnSpc>
                <a:spcPts val="1960"/>
              </a:lnSpc>
            </a:pPr>
          </a:p>
          <a:p>
            <a:pPr>
              <a:lnSpc>
                <a:spcPts val="1960"/>
              </a:lnSpc>
            </a:pPr>
            <a:r>
              <a:rPr lang="en-US" sz="1400">
                <a:solidFill>
                  <a:srgbClr val="000000"/>
                </a:solidFill>
                <a:latin typeface="Canva Sans Bold"/>
              </a:rPr>
              <a:t>    # the container is where we'll stack a bunch of frames</a:t>
            </a:r>
          </a:p>
          <a:p>
            <a:pPr>
              <a:lnSpc>
                <a:spcPts val="1960"/>
              </a:lnSpc>
            </a:pPr>
            <a:r>
              <a:rPr lang="en-US" sz="1400">
                <a:solidFill>
                  <a:srgbClr val="000000"/>
                </a:solidFill>
                <a:latin typeface="Canva Sans Bold"/>
              </a:rPr>
              <a:t>    # on top of each other, then the one we want visible</a:t>
            </a:r>
          </a:p>
          <a:p>
            <a:pPr>
              <a:lnSpc>
                <a:spcPts val="1960"/>
              </a:lnSpc>
            </a:pPr>
            <a:r>
              <a:rPr lang="en-US" sz="1400">
                <a:solidFill>
                  <a:srgbClr val="000000"/>
                </a:solidFill>
                <a:latin typeface="Canva Sans Bold"/>
              </a:rPr>
              <a:t>    # will be raised above the others</a:t>
            </a:r>
          </a:p>
          <a:p>
            <a:pPr>
              <a:lnSpc>
                <a:spcPts val="1960"/>
              </a:lnSpc>
            </a:pPr>
            <a:r>
              <a:rPr lang="en-US" sz="1400">
                <a:solidFill>
                  <a:srgbClr val="000000"/>
                </a:solidFill>
                <a:latin typeface="Canva Sans Bold"/>
              </a:rPr>
              <a:t>    container = tk.Frame(self)</a:t>
            </a:r>
          </a:p>
          <a:p>
            <a:pPr>
              <a:lnSpc>
                <a:spcPts val="1960"/>
              </a:lnSpc>
            </a:pPr>
            <a:r>
              <a:rPr lang="en-US" sz="1400">
                <a:solidFill>
                  <a:srgbClr val="000000"/>
                </a:solidFill>
                <a:latin typeface="Canva Sans Bold"/>
              </a:rPr>
              <a:t>    container.pack(side="top", fill="both", expand=True)</a:t>
            </a:r>
          </a:p>
          <a:p>
            <a:pPr>
              <a:lnSpc>
                <a:spcPts val="1960"/>
              </a:lnSpc>
            </a:pPr>
            <a:r>
              <a:rPr lang="en-US" sz="1400">
                <a:solidFill>
                  <a:srgbClr val="000000"/>
                </a:solidFill>
                <a:latin typeface="Canva Sans Bold"/>
              </a:rPr>
              <a:t>    container.grid_rowconfigure(0, weight=1)</a:t>
            </a:r>
          </a:p>
          <a:p>
            <a:pPr>
              <a:lnSpc>
                <a:spcPts val="1960"/>
              </a:lnSpc>
            </a:pPr>
            <a:r>
              <a:rPr lang="en-US" sz="1400">
                <a:solidFill>
                  <a:srgbClr val="000000"/>
                </a:solidFill>
                <a:latin typeface="Canva Sans Bold"/>
              </a:rPr>
              <a:t>    container.grid_columnconfigure(0, weight=1)</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self.frames = {}</a:t>
            </a:r>
          </a:p>
          <a:p>
            <a:pPr>
              <a:lnSpc>
                <a:spcPts val="1960"/>
              </a:lnSpc>
            </a:pPr>
            <a:r>
              <a:rPr lang="en-US" sz="1400">
                <a:solidFill>
                  <a:srgbClr val="000000"/>
                </a:solidFill>
                <a:latin typeface="Canva Sans Bold"/>
              </a:rPr>
              <a:t>    for F in (StartPage, PageOne):</a:t>
            </a:r>
          </a:p>
          <a:p>
            <a:pPr>
              <a:lnSpc>
                <a:spcPts val="1960"/>
              </a:lnSpc>
            </a:pPr>
            <a:r>
              <a:rPr lang="en-US" sz="1400">
                <a:solidFill>
                  <a:srgbClr val="000000"/>
                </a:solidFill>
                <a:latin typeface="Canva Sans Bold"/>
              </a:rPr>
              <a:t>      page_name = F.__name__</a:t>
            </a:r>
          </a:p>
          <a:p>
            <a:pPr>
              <a:lnSpc>
                <a:spcPts val="1960"/>
              </a:lnSpc>
            </a:pPr>
            <a:r>
              <a:rPr lang="en-US" sz="1400">
                <a:solidFill>
                  <a:srgbClr val="000000"/>
                </a:solidFill>
                <a:latin typeface="Canva Sans Bold"/>
              </a:rPr>
              <a:t>      frame = F(parent=container, controller=self)</a:t>
            </a:r>
          </a:p>
          <a:p>
            <a:pPr>
              <a:lnSpc>
                <a:spcPts val="1960"/>
              </a:lnSpc>
            </a:pPr>
            <a:r>
              <a:rPr lang="en-US" sz="1400">
                <a:solidFill>
                  <a:srgbClr val="000000"/>
                </a:solidFill>
                <a:latin typeface="Canva Sans Bold"/>
              </a:rPr>
              <a:t>      self.frames[page_name] = frame</a:t>
            </a:r>
          </a:p>
          <a:p>
            <a:pPr>
              <a:lnSpc>
                <a:spcPts val="1960"/>
              </a:lnSpc>
            </a:pPr>
          </a:p>
          <a:p>
            <a:pPr>
              <a:lnSpc>
                <a:spcPts val="1960"/>
              </a:lnSpc>
            </a:pPr>
            <a:r>
              <a:rPr lang="en-US" sz="1400">
                <a:solidFill>
                  <a:srgbClr val="000000"/>
                </a:solidFill>
                <a:latin typeface="Canva Sans Bold"/>
              </a:rPr>
              <a:t>      # put all of the pages in the same location;</a:t>
            </a:r>
          </a:p>
          <a:p>
            <a:pPr>
              <a:lnSpc>
                <a:spcPts val="1960"/>
              </a:lnSpc>
            </a:pPr>
            <a:r>
              <a:rPr lang="en-US" sz="1400">
                <a:solidFill>
                  <a:srgbClr val="000000"/>
                </a:solidFill>
                <a:latin typeface="Canva Sans Bold"/>
              </a:rPr>
              <a:t>      # the one on the top of the stacking order</a:t>
            </a:r>
          </a:p>
          <a:p>
            <a:pPr>
              <a:lnSpc>
                <a:spcPts val="1960"/>
              </a:lnSpc>
            </a:pPr>
            <a:r>
              <a:rPr lang="en-US" sz="1400">
                <a:solidFill>
                  <a:srgbClr val="000000"/>
                </a:solidFill>
                <a:latin typeface="Canva Sans Bold"/>
              </a:rPr>
              <a:t>      # will be the one that is visible.</a:t>
            </a:r>
          </a:p>
          <a:p>
            <a:pPr>
              <a:lnSpc>
                <a:spcPts val="1960"/>
              </a:lnSpc>
            </a:pPr>
            <a:r>
              <a:rPr lang="en-US" sz="1400">
                <a:solidFill>
                  <a:srgbClr val="000000"/>
                </a:solidFill>
                <a:latin typeface="Canva Sans Bold"/>
              </a:rPr>
              <a:t>      frame.grid(row=0, column=0, sticky="nsew")</a:t>
            </a:r>
          </a:p>
          <a:p>
            <a:pPr>
              <a:lnSpc>
                <a:spcPts val="1960"/>
              </a:lnSpc>
            </a:pPr>
          </a:p>
          <a:p>
            <a:pPr>
              <a:lnSpc>
                <a:spcPts val="1960"/>
              </a:lnSpc>
            </a:pPr>
            <a:r>
              <a:rPr lang="en-US" sz="1400">
                <a:solidFill>
                  <a:srgbClr val="000000"/>
                </a:solidFill>
                <a:latin typeface="Canva Sans Bold"/>
              </a:rPr>
              <a:t>    self.show_frame("StartPage")</a:t>
            </a:r>
          </a:p>
          <a:p>
            <a:pPr>
              <a:lnSpc>
                <a:spcPts val="196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667090"/>
          </a:xfrm>
          <a:prstGeom prst="rect">
            <a:avLst/>
          </a:prstGeom>
        </p:spPr>
        <p:txBody>
          <a:bodyPr anchor="t" rtlCol="false" tIns="0" lIns="0" bIns="0" rIns="0">
            <a:spAutoFit/>
          </a:bodyPr>
          <a:lstStyle/>
          <a:p>
            <a:pPr>
              <a:lnSpc>
                <a:spcPts val="1960"/>
              </a:lnSpc>
            </a:pPr>
          </a:p>
          <a:p>
            <a:pPr>
              <a:lnSpc>
                <a:spcPts val="1960"/>
              </a:lnSpc>
            </a:pPr>
            <a:r>
              <a:rPr lang="en-US" sz="1400">
                <a:solidFill>
                  <a:srgbClr val="000000"/>
                </a:solidFill>
                <a:latin typeface="Canva Sans Bold"/>
              </a:rPr>
              <a:t>  def show_frame(self, page_name):</a:t>
            </a:r>
          </a:p>
          <a:p>
            <a:pPr>
              <a:lnSpc>
                <a:spcPts val="1960"/>
              </a:lnSpc>
            </a:pPr>
            <a:r>
              <a:rPr lang="en-US" sz="1400">
                <a:solidFill>
                  <a:srgbClr val="000000"/>
                </a:solidFill>
                <a:latin typeface="Canva Sans Bold"/>
              </a:rPr>
              <a:t>    frame = self.frames[page_name]</a:t>
            </a:r>
          </a:p>
          <a:p>
            <a:pPr>
              <a:lnSpc>
                <a:spcPts val="1960"/>
              </a:lnSpc>
            </a:pPr>
            <a:r>
              <a:rPr lang="en-US" sz="1400">
                <a:solidFill>
                  <a:srgbClr val="000000"/>
                </a:solidFill>
                <a:latin typeface="Canva Sans Bold"/>
              </a:rPr>
              <a:t>    frame.tkraise()</a:t>
            </a:r>
          </a:p>
          <a:p>
            <a:pPr>
              <a:lnSpc>
                <a:spcPts val="1960"/>
              </a:lnSpc>
            </a:pP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root  = tk.Tk()</a:t>
            </a:r>
          </a:p>
          <a:p>
            <a:pPr>
              <a:lnSpc>
                <a:spcPts val="1960"/>
              </a:lnSpc>
            </a:pPr>
            <a:r>
              <a:rPr lang="en-US" sz="1400">
                <a:solidFill>
                  <a:srgbClr val="000000"/>
                </a:solidFill>
                <a:latin typeface="Canva Sans Bold"/>
              </a:rPr>
              <a:t>img_file = "splash.gif"</a:t>
            </a:r>
          </a:p>
          <a:p>
            <a:pPr>
              <a:lnSpc>
                <a:spcPts val="1960"/>
              </a:lnSpc>
            </a:pPr>
          </a:p>
          <a:p>
            <a:pPr>
              <a:lnSpc>
                <a:spcPts val="1960"/>
              </a:lnSpc>
            </a:pPr>
            <a:r>
              <a:rPr lang="en-US" sz="1400">
                <a:solidFill>
                  <a:srgbClr val="000000"/>
                </a:solidFill>
                <a:latin typeface="Canva Sans Bold"/>
              </a:rPr>
              <a:t>image  = tk.PhotoImage(file=img_file)</a:t>
            </a:r>
          </a:p>
          <a:p>
            <a:pPr>
              <a:lnSpc>
                <a:spcPts val="1960"/>
              </a:lnSpc>
            </a:pPr>
            <a:r>
              <a:rPr lang="en-US" sz="1400">
                <a:solidFill>
                  <a:srgbClr val="000000"/>
                </a:solidFill>
                <a:latin typeface="Canva Sans Bold"/>
              </a:rPr>
              <a:t>w,h   = image.width(), image.height()</a:t>
            </a:r>
          </a:p>
          <a:p>
            <a:pPr>
              <a:lnSpc>
                <a:spcPts val="1960"/>
              </a:lnSpc>
            </a:pPr>
          </a:p>
          <a:p>
            <a:pPr>
              <a:lnSpc>
                <a:spcPts val="1960"/>
              </a:lnSpc>
            </a:pPr>
            <a:r>
              <a:rPr lang="en-US" sz="1400">
                <a:solidFill>
                  <a:srgbClr val="000000"/>
                </a:solidFill>
                <a:latin typeface="Canva Sans Bold"/>
              </a:rPr>
              <a:t>screen_width = root.winfo_screenwidth()</a:t>
            </a:r>
          </a:p>
          <a:p>
            <a:pPr>
              <a:lnSpc>
                <a:spcPts val="1960"/>
              </a:lnSpc>
            </a:pPr>
            <a:r>
              <a:rPr lang="en-US" sz="1400">
                <a:solidFill>
                  <a:srgbClr val="000000"/>
                </a:solidFill>
                <a:latin typeface="Canva Sans Bold"/>
              </a:rPr>
              <a:t>screen_height = root.winfo_screenheight()</a:t>
            </a:r>
          </a:p>
          <a:p>
            <a:pPr>
              <a:lnSpc>
                <a:spcPts val="1960"/>
              </a:lnSpc>
            </a:pPr>
          </a:p>
          <a:p>
            <a:pPr>
              <a:lnSpc>
                <a:spcPts val="1960"/>
              </a:lnSpc>
            </a:pPr>
            <a:r>
              <a:rPr lang="en-US" sz="1400">
                <a:solidFill>
                  <a:srgbClr val="000000"/>
                </a:solidFill>
                <a:latin typeface="Canva Sans Bold"/>
              </a:rPr>
              <a:t>x = (screen_width / 2) - (w / 2)</a:t>
            </a:r>
          </a:p>
          <a:p>
            <a:pPr>
              <a:lnSpc>
                <a:spcPts val="1960"/>
              </a:lnSpc>
            </a:pPr>
            <a:r>
              <a:rPr lang="en-US" sz="1400">
                <a:solidFill>
                  <a:srgbClr val="000000"/>
                </a:solidFill>
                <a:latin typeface="Canva Sans Bold"/>
              </a:rPr>
              <a:t>y = (screen_height / 2) - (h / 2)</a:t>
            </a:r>
          </a:p>
          <a:p>
            <a:pPr>
              <a:lnSpc>
                <a:spcPts val="1960"/>
              </a:lnSpc>
            </a:pPr>
          </a:p>
          <a:p>
            <a:pPr>
              <a:lnSpc>
                <a:spcPts val="1960"/>
              </a:lnSpc>
            </a:pPr>
            <a:r>
              <a:rPr lang="en-US" sz="1400">
                <a:solidFill>
                  <a:srgbClr val="000000"/>
                </a:solidFill>
                <a:latin typeface="Canva Sans Bold"/>
              </a:rPr>
              <a:t>root.overrideredirect(True)</a:t>
            </a:r>
          </a:p>
          <a:p>
            <a:pPr>
              <a:lnSpc>
                <a:spcPts val="1960"/>
              </a:lnSpc>
            </a:pPr>
            <a:r>
              <a:rPr lang="en-US" sz="1400">
                <a:solidFill>
                  <a:srgbClr val="000000"/>
                </a:solidFill>
                <a:latin typeface="Canva Sans Bold"/>
              </a:rPr>
              <a:t>root.geometry(f'{w}x{h}+{int(x)}+{int(y)}')</a:t>
            </a:r>
          </a:p>
          <a:p>
            <a:pPr>
              <a:lnSpc>
                <a:spcPts val="1960"/>
              </a:lnSpc>
            </a:pPr>
            <a:r>
              <a:rPr lang="en-US" sz="1400">
                <a:solidFill>
                  <a:srgbClr val="000000"/>
                </a:solidFill>
                <a:latin typeface="Canva Sans Bold"/>
              </a:rPr>
              <a:t>canvas = tk.Canvas(root, highlightthickness=0)</a:t>
            </a:r>
          </a:p>
          <a:p>
            <a:pPr>
              <a:lnSpc>
                <a:spcPts val="1960"/>
              </a:lnSpc>
            </a:pPr>
            <a:r>
              <a:rPr lang="en-US" sz="1400">
                <a:solidFill>
                  <a:srgbClr val="000000"/>
                </a:solidFill>
                <a:latin typeface="Canva Sans Bold"/>
              </a:rPr>
              <a:t>canvas.create_image(0,0, image=image, anchor='nw')</a:t>
            </a:r>
          </a:p>
          <a:p>
            <a:pPr>
              <a:lnSpc>
                <a:spcPts val="1960"/>
              </a:lnSpc>
            </a:pPr>
            <a:r>
              <a:rPr lang="en-US" sz="1400">
                <a:solidFill>
                  <a:srgbClr val="000000"/>
                </a:solidFill>
                <a:latin typeface="Canva Sans Bold"/>
              </a:rPr>
              <a:t>canvas.pack(expand=1,fill='both')</a:t>
            </a:r>
          </a:p>
          <a:p>
            <a:pPr>
              <a:lnSpc>
                <a:spcPts val="1960"/>
              </a:lnSpc>
            </a:pPr>
          </a:p>
          <a:p>
            <a:pPr>
              <a:lnSpc>
                <a:spcPts val="1960"/>
              </a:lnSpc>
            </a:pPr>
            <a:r>
              <a:rPr lang="en-US" sz="1400">
                <a:solidFill>
                  <a:srgbClr val="000000"/>
                </a:solidFill>
                <a:latin typeface="Canva Sans Bold"/>
              </a:rPr>
              <a:t>root.after(2000, root.destroy)</a:t>
            </a:r>
          </a:p>
          <a:p>
            <a:pPr>
              <a:lnSpc>
                <a:spcPts val="1960"/>
              </a:lnSpc>
            </a:pPr>
            <a:r>
              <a:rPr lang="en-US" sz="1400">
                <a:solidFill>
                  <a:srgbClr val="000000"/>
                </a:solidFill>
                <a:latin typeface="Canva Sans Bold"/>
              </a:rPr>
              <a:t>root.mainloop()</a:t>
            </a:r>
          </a:p>
          <a:p>
            <a:pPr>
              <a:lnSpc>
                <a:spcPts val="1960"/>
              </a:lnSpc>
            </a:pP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app = SampleApp()</a:t>
            </a:r>
          </a:p>
          <a:p>
            <a:pPr>
              <a:lnSpc>
                <a:spcPts val="1960"/>
              </a:lnSpc>
            </a:pPr>
            <a:r>
              <a:rPr lang="en-US" sz="1400">
                <a:solidFill>
                  <a:srgbClr val="000000"/>
                </a:solidFill>
                <a:latin typeface="Canva Sans Bold"/>
              </a:rPr>
              <a:t>app.mainloop()</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Main Page Code-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419539"/>
          </a:xfrm>
          <a:prstGeom prst="rect">
            <a:avLst/>
          </a:prstGeom>
        </p:spPr>
        <p:txBody>
          <a:bodyPr anchor="t" rtlCol="false" tIns="0" lIns="0" bIns="0" rIns="0">
            <a:spAutoFit/>
          </a:bodyPr>
          <a:lstStyle/>
          <a:p>
            <a:pPr>
              <a:lnSpc>
                <a:spcPts val="1960"/>
              </a:lnSpc>
              <a:spcBef>
                <a:spcPct val="0"/>
              </a:spcBef>
            </a:pPr>
          </a:p>
          <a:p>
            <a:pPr>
              <a:lnSpc>
                <a:spcPts val="1960"/>
              </a:lnSpc>
              <a:spcBef>
                <a:spcPct val="0"/>
              </a:spcBef>
            </a:pPr>
            <a:r>
              <a:rPr lang="en-US" sz="1400">
                <a:solidFill>
                  <a:srgbClr val="000000"/>
                </a:solidFill>
                <a:latin typeface="Canva Sans Bold"/>
              </a:rPr>
              <a:t>            #Add image to the Canvas Items</a:t>
            </a:r>
          </a:p>
          <a:p>
            <a:pPr>
              <a:lnSpc>
                <a:spcPts val="1960"/>
              </a:lnSpc>
              <a:spcBef>
                <a:spcPct val="0"/>
              </a:spcBef>
            </a:pPr>
            <a:r>
              <a:rPr lang="en-US" sz="1400">
                <a:solidFill>
                  <a:srgbClr val="000000"/>
                </a:solidFill>
                <a:latin typeface="Canva Sans Bold"/>
              </a:rPr>
              <a:t>            # resize the image with width and height of self</a:t>
            </a:r>
          </a:p>
          <a:p>
            <a:pPr>
              <a:lnSpc>
                <a:spcPts val="1960"/>
              </a:lnSpc>
              <a:spcBef>
                <a:spcPct val="0"/>
              </a:spcBef>
            </a:pPr>
            <a:r>
              <a:rPr lang="en-US" sz="1400">
                <a:solidFill>
                  <a:srgbClr val="000000"/>
                </a:solidFill>
                <a:latin typeface="Canva Sans Bold"/>
              </a:rPr>
              <a:t>            resized = image.resize((e.width, e.height), Image.LANCZOS)</a:t>
            </a:r>
          </a:p>
          <a:p>
            <a:pPr>
              <a:lnSpc>
                <a:spcPts val="1960"/>
              </a:lnSpc>
              <a:spcBef>
                <a:spcPct val="0"/>
              </a:spcBef>
            </a:pPr>
            <a:r>
              <a:rPr lang="en-US" sz="1400">
                <a:solidFill>
                  <a:srgbClr val="000000"/>
                </a:solidFill>
                <a:latin typeface="Canva Sans Bold"/>
              </a:rPr>
              <a:t>            image2 = ImageTk.PhotoImage(resized)</a:t>
            </a:r>
          </a:p>
          <a:p>
            <a:pPr>
              <a:lnSpc>
                <a:spcPts val="1960"/>
              </a:lnSpc>
              <a:spcBef>
                <a:spcPct val="0"/>
              </a:spcBef>
            </a:pPr>
            <a:r>
              <a:rPr lang="en-US" sz="1400">
                <a:solidFill>
                  <a:srgbClr val="000000"/>
                </a:solidFill>
                <a:latin typeface="Canva Sans Bold"/>
              </a:rPr>
              <a:t>            canvas.create_image(0, 0, image=image2, anchor='nw')</a:t>
            </a:r>
          </a:p>
          <a:p>
            <a:pPr>
              <a:lnSpc>
                <a:spcPts val="1960"/>
              </a:lnSpc>
              <a:spcBef>
                <a:spcPct val="0"/>
              </a:spcBef>
            </a:pPr>
            <a:r>
              <a:rPr lang="en-US" sz="1400">
                <a:solidFill>
                  <a:srgbClr val="000000"/>
                </a:solidFill>
                <a:latin typeface="Canva Sans Bold"/>
              </a:rPr>
              <a:t>            canvas.create_image(620,70,anchor='nw',image=img)</a:t>
            </a:r>
          </a:p>
          <a:p>
            <a:pPr>
              <a:lnSpc>
                <a:spcPts val="1960"/>
              </a:lnSpc>
              <a:spcBef>
                <a:spcPct val="0"/>
              </a:spcBef>
            </a:pPr>
            <a:r>
              <a:rPr lang="en-US" sz="1400">
                <a:solidFill>
                  <a:srgbClr val="000000"/>
                </a:solidFill>
                <a:latin typeface="Canva Sans Bold"/>
              </a:rPr>
              <a:t>            canvas.create_image(640,360,anchor='nw',image=img2)</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a = canvas.create_text(765,490,text="",font=("Times New Roman", 44, 'bold'))</a:t>
            </a:r>
          </a:p>
          <a:p>
            <a:pPr>
              <a:lnSpc>
                <a:spcPts val="1960"/>
              </a:lnSpc>
              <a:spcBef>
                <a:spcPct val="0"/>
              </a:spcBef>
            </a:pPr>
            <a:r>
              <a:rPr lang="en-US" sz="1400">
                <a:solidFill>
                  <a:srgbClr val="000000"/>
                </a:solidFill>
                <a:latin typeface="Canva Sans Bold"/>
              </a:rPr>
              <a:t>            our_text="NATIONAL EDUCATION POLICY"</a:t>
            </a:r>
          </a:p>
          <a:p>
            <a:pPr>
              <a:lnSpc>
                <a:spcPts val="1960"/>
              </a:lnSpc>
              <a:spcBef>
                <a:spcPct val="0"/>
              </a:spcBef>
            </a:pPr>
            <a:r>
              <a:rPr lang="en-US" sz="1400">
                <a:solidFill>
                  <a:srgbClr val="000000"/>
                </a:solidFill>
                <a:latin typeface="Canva Sans Bold"/>
              </a:rPr>
              <a:t>            delta=150</a:t>
            </a:r>
          </a:p>
          <a:p>
            <a:pPr>
              <a:lnSpc>
                <a:spcPts val="1960"/>
              </a:lnSpc>
              <a:spcBef>
                <a:spcPct val="0"/>
              </a:spcBef>
            </a:pPr>
            <a:r>
              <a:rPr lang="en-US" sz="1400">
                <a:solidFill>
                  <a:srgbClr val="000000"/>
                </a:solidFill>
                <a:latin typeface="Canva Sans Bold"/>
              </a:rPr>
              <a:t>            delay=0</a:t>
            </a:r>
          </a:p>
          <a:p>
            <a:pPr>
              <a:lnSpc>
                <a:spcPts val="1960"/>
              </a:lnSpc>
              <a:spcBef>
                <a:spcPct val="0"/>
              </a:spcBef>
            </a:pPr>
            <a:r>
              <a:rPr lang="en-US" sz="1400">
                <a:solidFill>
                  <a:srgbClr val="000000"/>
                </a:solidFill>
                <a:latin typeface="Canva Sans Bold"/>
              </a:rPr>
              <a:t>            for x in range(len(our_text)+1):</a:t>
            </a:r>
          </a:p>
          <a:p>
            <a:pPr>
              <a:lnSpc>
                <a:spcPts val="1960"/>
              </a:lnSpc>
              <a:spcBef>
                <a:spcPct val="0"/>
              </a:spcBef>
            </a:pPr>
            <a:r>
              <a:rPr lang="en-US" sz="1400">
                <a:solidFill>
                  <a:srgbClr val="000000"/>
                </a:solidFill>
                <a:latin typeface="Canva Sans Bold"/>
              </a:rPr>
              <a:t>                s=our_text[:x]</a:t>
            </a:r>
          </a:p>
          <a:p>
            <a:pPr>
              <a:lnSpc>
                <a:spcPts val="1960"/>
              </a:lnSpc>
              <a:spcBef>
                <a:spcPct val="0"/>
              </a:spcBef>
            </a:pPr>
            <a:r>
              <a:rPr lang="en-US" sz="1400">
                <a:solidFill>
                  <a:srgbClr val="000000"/>
                </a:solidFill>
                <a:latin typeface="Canva Sans Bold"/>
              </a:rPr>
              <a:t>                new_text=lambda s=s:canvas.itemconfigure(a, text=s)</a:t>
            </a:r>
          </a:p>
          <a:p>
            <a:pPr>
              <a:lnSpc>
                <a:spcPts val="1960"/>
              </a:lnSpc>
              <a:spcBef>
                <a:spcPct val="0"/>
              </a:spcBef>
            </a:pPr>
            <a:r>
              <a:rPr lang="en-US" sz="1400">
                <a:solidFill>
                  <a:srgbClr val="000000"/>
                </a:solidFill>
                <a:latin typeface="Canva Sans Bold"/>
              </a:rPr>
              <a:t>                canvas.after(delay,new_text)</a:t>
            </a:r>
          </a:p>
          <a:p>
            <a:pPr>
              <a:lnSpc>
                <a:spcPts val="1960"/>
              </a:lnSpc>
              <a:spcBef>
                <a:spcPct val="0"/>
              </a:spcBef>
            </a:pPr>
            <a:r>
              <a:rPr lang="en-US" sz="1400">
                <a:solidFill>
                  <a:srgbClr val="000000"/>
                </a:solidFill>
                <a:latin typeface="Canva Sans Bold"/>
              </a:rPr>
              <a:t>                delay +=delta</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button = tk.Button(self, image=namaste_img,command=lambda: controller.show_frame("PageOne"), borderwidth=0, bg='#04a91f', activebackground="#04a91f")</a:t>
            </a:r>
          </a:p>
          <a:p>
            <a:pPr>
              <a:lnSpc>
                <a:spcPts val="1960"/>
              </a:lnSpc>
              <a:spcBef>
                <a:spcPct val="0"/>
              </a:spcBef>
            </a:pPr>
            <a:r>
              <a:rPr lang="en-US" sz="1400">
                <a:solidFill>
                  <a:srgbClr val="000000"/>
                </a:solidFill>
                <a:latin typeface="Canva Sans Bold"/>
              </a:rPr>
              <a:t>            button.place(x=1290, y=750)</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Bind the function to configure the parent window</a:t>
            </a:r>
          </a:p>
          <a:p>
            <a:pPr>
              <a:lnSpc>
                <a:spcPts val="1960"/>
              </a:lnSpc>
              <a:spcBef>
                <a:spcPct val="0"/>
              </a:spcBef>
            </a:pPr>
            <a:r>
              <a:rPr lang="en-US" sz="1400">
                <a:solidFill>
                  <a:srgbClr val="000000"/>
                </a:solidFill>
                <a:latin typeface="Canva Sans Bold"/>
              </a:rPr>
              <a:t>        self.bind("&lt;Configure&gt;", resize_image)</a:t>
            </a:r>
          </a:p>
          <a:p>
            <a:pPr>
              <a:lnSpc>
                <a:spcPts val="1960"/>
              </a:lnSpc>
              <a:spcBef>
                <a:spcPct val="0"/>
              </a:spcBef>
            </a:pPr>
            <a:r>
              <a:rPr lang="en-US" sz="1400">
                <a:solidFill>
                  <a:srgbClr val="000000"/>
                </a:solidFill>
                <a:latin typeface="Canva Sans Bold"/>
              </a:rPr>
              <a:t>        </a:t>
            </a:r>
          </a:p>
          <a:p>
            <a:pPr>
              <a:lnSpc>
                <a:spcPts val="1960"/>
              </a:lnSpc>
              <a:spcBef>
                <a:spcPct val="0"/>
              </a:spcBef>
            </a:pPr>
            <a:r>
              <a:rPr lang="en-US" sz="1400">
                <a:solidFill>
                  <a:srgbClr val="000000"/>
                </a:solidFill>
                <a:latin typeface="Canva Sans Bold"/>
              </a:rPr>
              <a:t>        # create a label to display the image</a:t>
            </a:r>
          </a:p>
          <a:p>
            <a:pPr>
              <a:lnSpc>
                <a:spcPts val="1960"/>
              </a:lnSpc>
              <a:spcBef>
                <a:spcPct val="0"/>
              </a:spcBef>
            </a:pPr>
            <a:r>
              <a:rPr lang="en-US" sz="1400">
                <a:solidFill>
                  <a:srgbClr val="000000"/>
                </a:solidFill>
                <a:latin typeface="Canva Sans Bold"/>
              </a:rPr>
              <a:t>        label = tk.Label(self, image=bg)</a:t>
            </a:r>
          </a:p>
          <a:p>
            <a:pPr>
              <a:lnSpc>
                <a:spcPts val="1960"/>
              </a:lnSpc>
              <a:spcBef>
                <a:spcPct val="0"/>
              </a:spcBef>
            </a:pPr>
            <a:r>
              <a:rPr lang="en-US" sz="1400">
                <a:solidFill>
                  <a:srgbClr val="000000"/>
                </a:solidFill>
                <a:latin typeface="Canva Sans Bold"/>
              </a:rPr>
              <a:t>        label.pack()</a:t>
            </a:r>
          </a:p>
          <a:p>
            <a:pPr>
              <a:lnSpc>
                <a:spcPts val="1960"/>
              </a:lnSpc>
              <a:spcBef>
                <a:spcPct val="0"/>
              </a:spcBef>
            </a:pPr>
            <a:r>
              <a:rPr lang="en-US" sz="1400">
                <a:solidFill>
                  <a:srgbClr val="000000"/>
                </a:solidFill>
                <a:latin typeface="Canva Sans Bold"/>
              </a:rPr>
              <a:t>        </a:t>
            </a: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419539"/>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import tkinter as tk</a:t>
            </a:r>
          </a:p>
          <a:p>
            <a:pPr>
              <a:lnSpc>
                <a:spcPts val="1960"/>
              </a:lnSpc>
            </a:pPr>
            <a:r>
              <a:rPr lang="en-US" sz="1400">
                <a:solidFill>
                  <a:srgbClr val="000000"/>
                </a:solidFill>
                <a:latin typeface="Canva Sans Bold"/>
              </a:rPr>
              <a:t>from PIL import Image, ImageTk</a:t>
            </a:r>
          </a:p>
          <a:p>
            <a:pPr>
              <a:lnSpc>
                <a:spcPts val="1960"/>
              </a:lnSpc>
            </a:pPr>
            <a:r>
              <a:rPr lang="en-US" sz="1400">
                <a:solidFill>
                  <a:srgbClr val="000000"/>
                </a:solidFill>
                <a:latin typeface="Canva Sans Bold"/>
              </a:rPr>
              <a:t>from playsound import playsound</a:t>
            </a:r>
          </a:p>
          <a:p>
            <a:pPr>
              <a:lnSpc>
                <a:spcPts val="1960"/>
              </a:lnSpc>
            </a:pPr>
          </a:p>
          <a:p>
            <a:pPr>
              <a:lnSpc>
                <a:spcPts val="1960"/>
              </a:lnSpc>
            </a:pPr>
          </a:p>
          <a:p>
            <a:pPr>
              <a:lnSpc>
                <a:spcPts val="1960"/>
              </a:lnSpc>
            </a:pPr>
            <a:r>
              <a:rPr lang="en-US" sz="1400">
                <a:solidFill>
                  <a:srgbClr val="000000"/>
                </a:solidFill>
                <a:latin typeface="Canva Sans Bold"/>
              </a:rPr>
              <a:t>class PageOne(tk.Frame):</a:t>
            </a:r>
          </a:p>
          <a:p>
            <a:pPr>
              <a:lnSpc>
                <a:spcPts val="1960"/>
              </a:lnSpc>
            </a:pPr>
          </a:p>
          <a:p>
            <a:pPr>
              <a:lnSpc>
                <a:spcPts val="1960"/>
              </a:lnSpc>
            </a:pPr>
            <a:r>
              <a:rPr lang="en-US" sz="1400">
                <a:solidFill>
                  <a:srgbClr val="000000"/>
                </a:solidFill>
                <a:latin typeface="Canva Sans Bold"/>
              </a:rPr>
              <a:t>  def __init__(self, parent, controller):</a:t>
            </a:r>
          </a:p>
          <a:p>
            <a:pPr>
              <a:lnSpc>
                <a:spcPts val="1960"/>
              </a:lnSpc>
            </a:pPr>
            <a:r>
              <a:rPr lang="en-US" sz="1400">
                <a:solidFill>
                  <a:srgbClr val="000000"/>
                </a:solidFill>
                <a:latin typeface="Canva Sans Bold"/>
              </a:rPr>
              <a:t>    tk.Frame.__init__(self, parent)</a:t>
            </a:r>
          </a:p>
          <a:p>
            <a:pPr>
              <a:lnSpc>
                <a:spcPts val="1960"/>
              </a:lnSpc>
            </a:pPr>
            <a:r>
              <a:rPr lang="en-US" sz="1400">
                <a:solidFill>
                  <a:srgbClr val="000000"/>
                </a:solidFill>
                <a:latin typeface="Canva Sans Bold"/>
              </a:rPr>
              <a:t>    self.configure(background='#3D9DD9')</a:t>
            </a:r>
          </a:p>
          <a:p>
            <a:pPr>
              <a:lnSpc>
                <a:spcPts val="1960"/>
              </a:lnSpc>
            </a:pPr>
            <a:r>
              <a:rPr lang="en-US" sz="1400">
                <a:solidFill>
                  <a:srgbClr val="000000"/>
                </a:solidFill>
                <a:latin typeface="Canva Sans Bold"/>
              </a:rPr>
              <a:t>    self.controller = controller   </a:t>
            </a:r>
          </a:p>
          <a:p>
            <a:pPr>
              <a:lnSpc>
                <a:spcPts val="1960"/>
              </a:lnSpc>
            </a:pPr>
            <a:r>
              <a:rPr lang="en-US" sz="1400">
                <a:solidFill>
                  <a:srgbClr val="000000"/>
                </a:solidFill>
                <a:latin typeface="Canva Sans Bold"/>
              </a:rPr>
              <a:t>    # ------------------------------------------------------------------------------------------------   </a:t>
            </a:r>
          </a:p>
          <a:p>
            <a:pPr>
              <a:lnSpc>
                <a:spcPts val="1960"/>
              </a:lnSpc>
            </a:pPr>
            <a:r>
              <a:rPr lang="en-US" sz="1400">
                <a:solidFill>
                  <a:srgbClr val="000000"/>
                </a:solidFill>
                <a:latin typeface="Canva Sans Bold"/>
              </a:rPr>
              <a:t>    label = tk.Label(self, text="NATIONAL EDUCATION POLICY", font=("Times New Roman", 30,"bold"), bg="#3D9DD9")</a:t>
            </a:r>
          </a:p>
          <a:p>
            <a:pPr>
              <a:lnSpc>
                <a:spcPts val="1960"/>
              </a:lnSpc>
            </a:pPr>
            <a:r>
              <a:rPr lang="en-US" sz="1400">
                <a:solidFill>
                  <a:srgbClr val="000000"/>
                </a:solidFill>
                <a:latin typeface="Canva Sans Bold"/>
              </a:rPr>
              <a:t>    label.place(x=1770, y=60)</a:t>
            </a:r>
          </a:p>
          <a:p>
            <a:pPr>
              <a:lnSpc>
                <a:spcPts val="1960"/>
              </a:lnSpc>
            </a:pPr>
          </a:p>
          <a:p>
            <a:pPr>
              <a:lnSpc>
                <a:spcPts val="1960"/>
              </a:lnSpc>
            </a:pPr>
            <a:r>
              <a:rPr lang="en-US" sz="1400">
                <a:solidFill>
                  <a:srgbClr val="000000"/>
                </a:solidFill>
                <a:latin typeface="Canva Sans Bold"/>
              </a:rPr>
              <a:t>    def move_label():</a:t>
            </a:r>
          </a:p>
          <a:p>
            <a:pPr>
              <a:lnSpc>
                <a:spcPts val="1960"/>
              </a:lnSpc>
            </a:pPr>
            <a:r>
              <a:rPr lang="en-US" sz="1400">
                <a:solidFill>
                  <a:srgbClr val="000000"/>
                </a:solidFill>
                <a:latin typeface="Canva Sans Bold"/>
              </a:rPr>
              <a:t>      x, y = label.winfo_x(), 60</a:t>
            </a:r>
          </a:p>
          <a:p>
            <a:pPr>
              <a:lnSpc>
                <a:spcPts val="1960"/>
              </a:lnSpc>
            </a:pPr>
            <a:r>
              <a:rPr lang="en-US" sz="1400">
                <a:solidFill>
                  <a:srgbClr val="000000"/>
                </a:solidFill>
                <a:latin typeface="Canva Sans Bold"/>
              </a:rPr>
              <a:t>      while x &lt;=70:</a:t>
            </a:r>
          </a:p>
          <a:p>
            <a:pPr>
              <a:lnSpc>
                <a:spcPts val="1960"/>
              </a:lnSpc>
            </a:pPr>
            <a:r>
              <a:rPr lang="en-US" sz="1400">
                <a:solidFill>
                  <a:srgbClr val="000000"/>
                </a:solidFill>
                <a:latin typeface="Canva Sans Bold"/>
              </a:rPr>
              <a:t>        break</a:t>
            </a:r>
          </a:p>
          <a:p>
            <a:pPr>
              <a:lnSpc>
                <a:spcPts val="1960"/>
              </a:lnSpc>
            </a:pPr>
            <a:r>
              <a:rPr lang="en-US" sz="1400">
                <a:solidFill>
                  <a:srgbClr val="000000"/>
                </a:solidFill>
                <a:latin typeface="Canva Sans Bold"/>
              </a:rPr>
              <a:t>      else: </a:t>
            </a:r>
          </a:p>
          <a:p>
            <a:pPr>
              <a:lnSpc>
                <a:spcPts val="1960"/>
              </a:lnSpc>
            </a:pPr>
            <a:r>
              <a:rPr lang="en-US" sz="1400">
                <a:solidFill>
                  <a:srgbClr val="000000"/>
                </a:solidFill>
                <a:latin typeface="Canva Sans Bold"/>
              </a:rPr>
              <a:t>        label.place(x=x-2, y=y)</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self.after(10, move_label)</a:t>
            </a:r>
          </a:p>
          <a:p>
            <a:pPr>
              <a:lnSpc>
                <a:spcPts val="1960"/>
              </a:lnSpc>
            </a:pPr>
            <a:r>
              <a:rPr lang="en-US" sz="1400">
                <a:solidFill>
                  <a:srgbClr val="000000"/>
                </a:solidFill>
                <a:latin typeface="Canva Sans Bold"/>
              </a:rPr>
              <a:t>    move_label()</a:t>
            </a:r>
          </a:p>
          <a:p>
            <a:pPr>
              <a:lnSpc>
                <a:spcPts val="1960"/>
              </a:lnSpc>
            </a:pPr>
          </a:p>
          <a:p>
            <a:pPr>
              <a:lnSpc>
                <a:spcPts val="1960"/>
              </a:lnSpc>
            </a:pPr>
            <a:r>
              <a:rPr lang="en-US" sz="1400">
                <a:solidFill>
                  <a:srgbClr val="000000"/>
                </a:solidFill>
                <a:latin typeface="Canva Sans Bold"/>
              </a:rPr>
              <a:t>    label1 = tk.Label(self, text="The National Education Policy is a", font=("Helvetica Neue", 17, "bold"), bg="#3D9DD9")</a:t>
            </a:r>
          </a:p>
          <a:p>
            <a:pPr>
              <a:lnSpc>
                <a:spcPts val="1960"/>
              </a:lnSpc>
            </a:pPr>
            <a:r>
              <a:rPr lang="en-US" sz="1400">
                <a:solidFill>
                  <a:srgbClr val="000000"/>
                </a:solidFill>
                <a:latin typeface="Canva Sans Bold"/>
              </a:rPr>
              <a:t>    label1.place(x=170, y=150)</a:t>
            </a:r>
          </a:p>
          <a:p>
            <a:pPr>
              <a:lnSpc>
                <a:spcPts val="1960"/>
              </a:lnSpc>
            </a:pPr>
          </a:p>
          <a:p>
            <a:pPr>
              <a:lnSpc>
                <a:spcPts val="1960"/>
              </a:lnSpc>
            </a:pPr>
            <a:r>
              <a:rPr lang="en-US" sz="1400">
                <a:solidFill>
                  <a:srgbClr val="000000"/>
                </a:solidFill>
                <a:latin typeface="Canva Sans Bold"/>
              </a:rPr>
              <a:t>    label2 = tk.Label(self, text="comprehensive framework for education in India.", font=("Helvetica Neue", 17, "bold"), bg="#3D9DD9")</a:t>
            </a:r>
          </a:p>
          <a:p>
            <a:pPr>
              <a:lnSpc>
                <a:spcPts val="1960"/>
              </a:lnSpc>
              <a:spcBef>
                <a:spcPct val="0"/>
              </a:spcBef>
            </a:pPr>
            <a:r>
              <a:rPr lang="en-US" sz="1400">
                <a:solidFill>
                  <a:srgbClr val="000000"/>
                </a:solidFill>
                <a:latin typeface="Canva Sans Bold"/>
              </a:rPr>
              <a:t>    label2.place(x=100, y=190)</a:t>
            </a: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8162191"/>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label3 = tk.Label(self, text="The policy was last revised in 2020,", font=("Helvetica Neue", 17, "bold"), bg="#3D9DD9")</a:t>
            </a:r>
          </a:p>
          <a:p>
            <a:pPr>
              <a:lnSpc>
                <a:spcPts val="1960"/>
              </a:lnSpc>
            </a:pPr>
            <a:r>
              <a:rPr lang="en-US" sz="1400">
                <a:solidFill>
                  <a:srgbClr val="000000"/>
                </a:solidFill>
                <a:latin typeface="Canva Sans Bold"/>
              </a:rPr>
              <a:t>    label3.place(x=170, y=248)</a:t>
            </a:r>
          </a:p>
          <a:p>
            <a:pPr>
              <a:lnSpc>
                <a:spcPts val="1960"/>
              </a:lnSpc>
            </a:pPr>
          </a:p>
          <a:p>
            <a:pPr>
              <a:lnSpc>
                <a:spcPts val="1960"/>
              </a:lnSpc>
            </a:pPr>
            <a:r>
              <a:rPr lang="en-US" sz="1400">
                <a:solidFill>
                  <a:srgbClr val="000000"/>
                </a:solidFill>
                <a:latin typeface="Canva Sans Bold"/>
              </a:rPr>
              <a:t>    label4 = tk.Label(self, text="it seeks to transform the Indian education system.", font=("Helvetica Neue", 17, "bold"), bg="#3D9DD9")</a:t>
            </a:r>
          </a:p>
          <a:p>
            <a:pPr>
              <a:lnSpc>
                <a:spcPts val="1960"/>
              </a:lnSpc>
            </a:pPr>
            <a:r>
              <a:rPr lang="en-US" sz="1400">
                <a:solidFill>
                  <a:srgbClr val="000000"/>
                </a:solidFill>
                <a:latin typeface="Canva Sans Bold"/>
              </a:rPr>
              <a:t>    label4.place(x=100, y=285)  </a:t>
            </a:r>
          </a:p>
          <a:p>
            <a:pPr>
              <a:lnSpc>
                <a:spcPts val="1960"/>
              </a:lnSpc>
            </a:pPr>
            <a:r>
              <a:rPr lang="en-US" sz="1400">
                <a:solidFill>
                  <a:srgbClr val="000000"/>
                </a:solidFill>
                <a:latin typeface="Canva Sans Bold"/>
              </a:rPr>
              <a:t>    # ----------------------------------------------------------------------------------------------------</a:t>
            </a:r>
          </a:p>
          <a:p>
            <a:pPr>
              <a:lnSpc>
                <a:spcPts val="1960"/>
              </a:lnSpc>
            </a:pPr>
            <a:r>
              <a:rPr lang="en-US" sz="1400">
                <a:solidFill>
                  <a:srgbClr val="000000"/>
                </a:solidFill>
                <a:latin typeface="Canva Sans Bold"/>
              </a:rPr>
              <a:t>    def move():</a:t>
            </a:r>
          </a:p>
          <a:p>
            <a:pPr>
              <a:lnSpc>
                <a:spcPts val="1960"/>
              </a:lnSpc>
            </a:pPr>
            <a:r>
              <a:rPr lang="en-US" sz="1400">
                <a:solidFill>
                  <a:srgbClr val="000000"/>
                </a:solidFill>
                <a:latin typeface="Canva Sans Bold"/>
              </a:rPr>
              <a:t>      show()</a:t>
            </a:r>
          </a:p>
          <a:p>
            <a:pPr>
              <a:lnSpc>
                <a:spcPts val="1960"/>
              </a:lnSpc>
            </a:pPr>
            <a:r>
              <a:rPr lang="en-US" sz="1400">
                <a:solidFill>
                  <a:srgbClr val="000000"/>
                </a:solidFill>
                <a:latin typeface="Canva Sans Bold"/>
              </a:rPr>
              <a:t>      show_btn()</a:t>
            </a:r>
          </a:p>
          <a:p>
            <a:pPr>
              <a:lnSpc>
                <a:spcPts val="1960"/>
              </a:lnSpc>
            </a:pPr>
            <a:r>
              <a:rPr lang="en-US" sz="1400">
                <a:solidFill>
                  <a:srgbClr val="000000"/>
                </a:solidFill>
                <a:latin typeface="Canva Sans Bold"/>
              </a:rPr>
              <a:t>      play()</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def show(x=1800):</a:t>
            </a:r>
          </a:p>
          <a:p>
            <a:pPr>
              <a:lnSpc>
                <a:spcPts val="1960"/>
              </a:lnSpc>
            </a:pPr>
            <a:r>
              <a:rPr lang="en-US" sz="1400">
                <a:solidFill>
                  <a:srgbClr val="000000"/>
                </a:solidFill>
                <a:latin typeface="Canva Sans Bold"/>
              </a:rPr>
              <a:t>      if x &gt; 50:</a:t>
            </a:r>
          </a:p>
          <a:p>
            <a:pPr>
              <a:lnSpc>
                <a:spcPts val="1960"/>
              </a:lnSpc>
            </a:pPr>
            <a:r>
              <a:rPr lang="en-US" sz="1400">
                <a:solidFill>
                  <a:srgbClr val="000000"/>
                </a:solidFill>
                <a:latin typeface="Canva Sans Bold"/>
              </a:rPr>
              <a:t>        canvas.place(x=x, y=570)</a:t>
            </a:r>
          </a:p>
          <a:p>
            <a:pPr>
              <a:lnSpc>
                <a:spcPts val="1960"/>
              </a:lnSpc>
            </a:pPr>
            <a:r>
              <a:rPr lang="en-US" sz="1400">
                <a:solidFill>
                  <a:srgbClr val="000000"/>
                </a:solidFill>
                <a:latin typeface="Canva Sans Bold"/>
              </a:rPr>
              <a:t>        self.after(30, show, x-10)</a:t>
            </a:r>
          </a:p>
          <a:p>
            <a:pPr>
              <a:lnSpc>
                <a:spcPts val="1960"/>
              </a:lnSpc>
            </a:pPr>
          </a:p>
          <a:p>
            <a:pPr>
              <a:lnSpc>
                <a:spcPts val="1960"/>
              </a:lnSpc>
            </a:pPr>
            <a:r>
              <a:rPr lang="en-US" sz="1400">
                <a:solidFill>
                  <a:srgbClr val="000000"/>
                </a:solidFill>
                <a:latin typeface="Canva Sans Bold"/>
              </a:rPr>
              <a:t>    def play():</a:t>
            </a:r>
          </a:p>
          <a:p>
            <a:pPr>
              <a:lnSpc>
                <a:spcPts val="1960"/>
              </a:lnSpc>
            </a:pPr>
            <a:r>
              <a:rPr lang="en-US" sz="1400">
                <a:solidFill>
                  <a:srgbClr val="000000"/>
                </a:solidFill>
                <a:latin typeface="Canva Sans Bold"/>
              </a:rPr>
              <a:t>      playsound('Train.mp3')   </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bg_canvas = tk.Canvas(self, width= 1700, height=415, background="#3D9DD9", highlightthickness=0)</a:t>
            </a:r>
          </a:p>
          <a:p>
            <a:pPr>
              <a:lnSpc>
                <a:spcPts val="1960"/>
              </a:lnSpc>
            </a:pPr>
            <a:r>
              <a:rPr lang="en-US" sz="1400">
                <a:solidFill>
                  <a:srgbClr val="000000"/>
                </a:solidFill>
                <a:latin typeface="Canva Sans Bold"/>
              </a:rPr>
              <a:t>    bg_canvas.place(x=-10, y=470)</a:t>
            </a:r>
          </a:p>
          <a:p>
            <a:pPr>
              <a:lnSpc>
                <a:spcPts val="1960"/>
              </a:lnSpc>
            </a:pPr>
            <a:r>
              <a:rPr lang="en-US" sz="1400">
                <a:solidFill>
                  <a:srgbClr val="000000"/>
                </a:solidFill>
                <a:latin typeface="Canva Sans Bold"/>
              </a:rPr>
              <a:t>    canvas = tk.Canvas(self, width=1700, height=190, background="#3D9DD9", highlightthickness=0)</a:t>
            </a:r>
          </a:p>
          <a:p>
            <a:pPr>
              <a:lnSpc>
                <a:spcPts val="1960"/>
              </a:lnSpc>
            </a:pPr>
            <a:r>
              <a:rPr lang="en-US" sz="1400">
                <a:solidFill>
                  <a:srgbClr val="000000"/>
                </a:solidFill>
                <a:latin typeface="Canva Sans Bold"/>
              </a:rPr>
              <a:t>    canvas.place(x=1800,y=570)</a:t>
            </a:r>
          </a:p>
          <a:p>
            <a:pPr>
              <a:lnSpc>
                <a:spcPts val="1960"/>
              </a:lnSpc>
            </a:pPr>
          </a:p>
          <a:p>
            <a:pPr>
              <a:lnSpc>
                <a:spcPts val="1960"/>
              </a:lnSpc>
            </a:pPr>
            <a:r>
              <a:rPr lang="en-US" sz="1400">
                <a:solidFill>
                  <a:srgbClr val="000000"/>
                </a:solidFill>
                <a:latin typeface="Canva Sans Bold"/>
              </a:rPr>
              <a:t>    bg_canvas.create_rectangle(0,295,1700,800, width=4, fill="#009A17")</a:t>
            </a:r>
          </a:p>
          <a:p>
            <a:pPr>
              <a:lnSpc>
                <a:spcPts val="1960"/>
              </a:lnSpc>
            </a:pPr>
          </a:p>
          <a:p>
            <a:pPr>
              <a:lnSpc>
                <a:spcPts val="1960"/>
              </a:lnSpc>
            </a:pPr>
            <a:r>
              <a:rPr lang="en-US" sz="1400">
                <a:solidFill>
                  <a:srgbClr val="000000"/>
                </a:solidFill>
                <a:latin typeface="Canva Sans Bold"/>
              </a:rPr>
              <a:t>    #track</a:t>
            </a:r>
          </a:p>
          <a:p>
            <a:pPr>
              <a:lnSpc>
                <a:spcPts val="1960"/>
              </a:lnSpc>
            </a:pPr>
            <a:r>
              <a:rPr lang="en-US" sz="1400">
                <a:solidFill>
                  <a:srgbClr val="000000"/>
                </a:solidFill>
                <a:latin typeface="Canva Sans Bold"/>
              </a:rPr>
              <a:t>    bg_canvas.create_line(0,295, 1700,295, width=4)</a:t>
            </a:r>
          </a:p>
          <a:p>
            <a:pPr>
              <a:lnSpc>
                <a:spcPts val="1960"/>
              </a:lnSpc>
            </a:pPr>
            <a:r>
              <a:rPr lang="en-US" sz="1400">
                <a:solidFill>
                  <a:srgbClr val="000000"/>
                </a:solidFill>
                <a:latin typeface="Canva Sans Bold"/>
              </a:rPr>
              <a:t>    bg_canvas.create_line(0,310, 1700,310, width=4)</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xx1 = 30</a:t>
            </a:r>
          </a:p>
          <a:p>
            <a:pPr>
              <a:lnSpc>
                <a:spcPts val="1960"/>
              </a:lnSpc>
            </a:pPr>
            <a:r>
              <a:rPr lang="en-US" sz="1400">
                <a:solidFill>
                  <a:srgbClr val="000000"/>
                </a:solidFill>
                <a:latin typeface="Canva Sans Bold"/>
              </a:rPr>
              <a:t>    xx2 = 70</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914640"/>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for i in range(30):</a:t>
            </a:r>
          </a:p>
          <a:p>
            <a:pPr>
              <a:lnSpc>
                <a:spcPts val="1960"/>
              </a:lnSpc>
            </a:pPr>
            <a:r>
              <a:rPr lang="en-US" sz="1400">
                <a:solidFill>
                  <a:srgbClr val="000000"/>
                </a:solidFill>
                <a:latin typeface="Canva Sans Bold"/>
              </a:rPr>
              <a:t>      bg_canvas.create_rectangle(xx1,310,xx2,320, width=3, fill="black")</a:t>
            </a:r>
          </a:p>
          <a:p>
            <a:pPr>
              <a:lnSpc>
                <a:spcPts val="1960"/>
              </a:lnSpc>
            </a:pPr>
            <a:r>
              <a:rPr lang="en-US" sz="1400">
                <a:solidFill>
                  <a:srgbClr val="000000"/>
                </a:solidFill>
                <a:latin typeface="Canva Sans Bold"/>
              </a:rPr>
              <a:t>      xx1 += 50</a:t>
            </a:r>
          </a:p>
          <a:p>
            <a:pPr>
              <a:lnSpc>
                <a:spcPts val="1960"/>
              </a:lnSpc>
            </a:pPr>
            <a:r>
              <a:rPr lang="en-US" sz="1400">
                <a:solidFill>
                  <a:srgbClr val="000000"/>
                </a:solidFill>
                <a:latin typeface="Canva Sans Bold"/>
              </a:rPr>
              <a:t>      xx2 += 50</a:t>
            </a:r>
          </a:p>
          <a:p>
            <a:pPr>
              <a:lnSpc>
                <a:spcPts val="1960"/>
              </a:lnSpc>
            </a:pPr>
            <a:r>
              <a:rPr lang="en-US" sz="1400">
                <a:solidFill>
                  <a:srgbClr val="000000"/>
                </a:solidFill>
                <a:latin typeface="Canva Sans Bold"/>
              </a:rPr>
              <a:t>      xx1 += 20</a:t>
            </a:r>
          </a:p>
          <a:p>
            <a:pPr>
              <a:lnSpc>
                <a:spcPts val="1960"/>
              </a:lnSpc>
            </a:pPr>
            <a:r>
              <a:rPr lang="en-US" sz="1400">
                <a:solidFill>
                  <a:srgbClr val="000000"/>
                </a:solidFill>
                <a:latin typeface="Canva Sans Bold"/>
              </a:rPr>
              <a:t>      xx2 += 20</a:t>
            </a:r>
          </a:p>
          <a:p>
            <a:pPr>
              <a:lnSpc>
                <a:spcPts val="1960"/>
              </a:lnSpc>
            </a:pPr>
            <a:r>
              <a:rPr lang="en-US" sz="1400">
                <a:solidFill>
                  <a:srgbClr val="000000"/>
                </a:solidFill>
                <a:latin typeface="Canva Sans Bold"/>
              </a:rPr>
              <a:t>    canvas.create_oval(37,110, 50,130, width=2, fill='#4C4C47',outline='#4C4C47')</a:t>
            </a:r>
          </a:p>
          <a:p>
            <a:pPr>
              <a:lnSpc>
                <a:spcPts val="1960"/>
              </a:lnSpc>
            </a:pPr>
            <a:r>
              <a:rPr lang="en-US" sz="1400">
                <a:solidFill>
                  <a:srgbClr val="000000"/>
                </a:solidFill>
                <a:latin typeface="Canva Sans Bold"/>
              </a:rPr>
              <a:t>    canvas.create_rectangle(73,78, 103,90, width=2, fill='#4C4C47',outline='#4C4C47')</a:t>
            </a:r>
          </a:p>
          <a:p>
            <a:pPr>
              <a:lnSpc>
                <a:spcPts val="1960"/>
              </a:lnSpc>
            </a:pPr>
            <a:r>
              <a:rPr lang="en-US" sz="1400">
                <a:solidFill>
                  <a:srgbClr val="000000"/>
                </a:solidFill>
                <a:latin typeface="Canva Sans Bold"/>
              </a:rPr>
              <a:t>    canvas.create_line(63,88, 115,88, width=6, fill='#4C4C47')</a:t>
            </a:r>
          </a:p>
          <a:p>
            <a:pPr>
              <a:lnSpc>
                <a:spcPts val="1960"/>
              </a:lnSpc>
            </a:pPr>
            <a:r>
              <a:rPr lang="en-US" sz="1400">
                <a:solidFill>
                  <a:srgbClr val="000000"/>
                </a:solidFill>
                <a:latin typeface="Canva Sans Bold"/>
              </a:rPr>
              <a:t>    canvas.create_polygon(55,65, 75,77, 100,77, 120,65, width=2, fill='#4C4C47')</a:t>
            </a:r>
          </a:p>
          <a:p>
            <a:pPr>
              <a:lnSpc>
                <a:spcPts val="1960"/>
              </a:lnSpc>
            </a:pPr>
            <a:r>
              <a:rPr lang="en-US" sz="1400">
                <a:solidFill>
                  <a:srgbClr val="000000"/>
                </a:solidFill>
                <a:latin typeface="Canva Sans Bold"/>
              </a:rPr>
              <a:t>    canvas.create_polygon(55,65, 75,55, 100,55, 120,65, width=2, fill='#4C4C47')</a:t>
            </a:r>
          </a:p>
          <a:p>
            <a:pPr>
              <a:lnSpc>
                <a:spcPts val="1960"/>
              </a:lnSpc>
            </a:pPr>
            <a:r>
              <a:rPr lang="en-US" sz="1400">
                <a:solidFill>
                  <a:srgbClr val="000000"/>
                </a:solidFill>
                <a:latin typeface="Canva Sans Bold"/>
              </a:rPr>
              <a:t>    canvas.create_line(72,77, 104,77, width=3, fill='#D9D8D7')</a:t>
            </a:r>
          </a:p>
          <a:p>
            <a:pPr>
              <a:lnSpc>
                <a:spcPts val="1960"/>
              </a:lnSpc>
            </a:pPr>
            <a:r>
              <a:rPr lang="en-US" sz="1400">
                <a:solidFill>
                  <a:srgbClr val="000000"/>
                </a:solidFill>
                <a:latin typeface="Canva Sans Bold"/>
              </a:rPr>
              <a:t>    canvas.create_rectangle(73,45, 103,55, width=2, fill='#4C4C47',outline='#4C4C47')</a:t>
            </a:r>
          </a:p>
          <a:p>
            <a:pPr>
              <a:lnSpc>
                <a:spcPts val="1960"/>
              </a:lnSpc>
            </a:pPr>
            <a:r>
              <a:rPr lang="en-US" sz="1400">
                <a:solidFill>
                  <a:srgbClr val="000000"/>
                </a:solidFill>
                <a:latin typeface="Canva Sans Bold"/>
              </a:rPr>
              <a:t>    canvas.create_line(72,55, 104,55, width=3, fill='#D9D8D7')</a:t>
            </a:r>
          </a:p>
          <a:p>
            <a:pPr>
              <a:lnSpc>
                <a:spcPts val="1960"/>
              </a:lnSpc>
            </a:pPr>
            <a:r>
              <a:rPr lang="en-US" sz="1400">
                <a:solidFill>
                  <a:srgbClr val="000000"/>
                </a:solidFill>
                <a:latin typeface="Canva Sans Bold"/>
              </a:rPr>
              <a:t>    canvas.create_line(64,44, 113,44, width=5, fill='#4C4C47')</a:t>
            </a:r>
          </a:p>
          <a:p>
            <a:pPr>
              <a:lnSpc>
                <a:spcPts val="1960"/>
              </a:lnSpc>
            </a:pPr>
            <a:r>
              <a:rPr lang="en-US" sz="1400">
                <a:solidFill>
                  <a:srgbClr val="000000"/>
                </a:solidFill>
                <a:latin typeface="Canva Sans Bold"/>
              </a:rPr>
              <a:t>    canvas.create_rectangle(130,75, 148,93, fill='#D9D8D7')</a:t>
            </a:r>
          </a:p>
          <a:p>
            <a:pPr>
              <a:lnSpc>
                <a:spcPts val="1960"/>
              </a:lnSpc>
            </a:pPr>
            <a:r>
              <a:rPr lang="en-US" sz="1400">
                <a:solidFill>
                  <a:srgbClr val="000000"/>
                </a:solidFill>
                <a:latin typeface="Canva Sans Bold"/>
              </a:rPr>
              <a:t>    canvas.create_rectangle(160,67, 180,95, fill='#D9D8D7')</a:t>
            </a:r>
          </a:p>
          <a:p>
            <a:pPr>
              <a:lnSpc>
                <a:spcPts val="1960"/>
              </a:lnSpc>
            </a:pPr>
          </a:p>
          <a:p>
            <a:pPr>
              <a:lnSpc>
                <a:spcPts val="1960"/>
              </a:lnSpc>
            </a:pPr>
            <a:r>
              <a:rPr lang="en-US" sz="1400">
                <a:solidFill>
                  <a:srgbClr val="000000"/>
                </a:solidFill>
                <a:latin typeface="Canva Sans Bold"/>
              </a:rPr>
              <a:t>    canvas.create_rectangle(60,91, 260,153, width=2, fill='#C13230',outline='#C13230')</a:t>
            </a:r>
          </a:p>
          <a:p>
            <a:pPr>
              <a:lnSpc>
                <a:spcPts val="1960"/>
              </a:lnSpc>
            </a:pPr>
            <a:r>
              <a:rPr lang="en-US" sz="1400">
                <a:solidFill>
                  <a:srgbClr val="000000"/>
                </a:solidFill>
                <a:latin typeface="Canva Sans Bold"/>
              </a:rPr>
              <a:t>    canvas.create_oval(45,90, 80,153, width=3, fill='#A52A28',outline='#C13230')</a:t>
            </a:r>
          </a:p>
          <a:p>
            <a:pPr>
              <a:lnSpc>
                <a:spcPts val="1960"/>
              </a:lnSpc>
            </a:pPr>
          </a:p>
          <a:p>
            <a:pPr>
              <a:lnSpc>
                <a:spcPts val="1960"/>
              </a:lnSpc>
            </a:pPr>
            <a:r>
              <a:rPr lang="en-US" sz="1400">
                <a:solidFill>
                  <a:srgbClr val="000000"/>
                </a:solidFill>
                <a:latin typeface="Canva Sans Bold"/>
              </a:rPr>
              <a:t>    canvas.create_rectangle(200,50, 300,153, width=2, fill='#183A58',outline='#183A58')</a:t>
            </a:r>
          </a:p>
          <a:p>
            <a:pPr>
              <a:lnSpc>
                <a:spcPts val="1960"/>
              </a:lnSpc>
            </a:pPr>
            <a:r>
              <a:rPr lang="en-US" sz="1400">
                <a:solidFill>
                  <a:srgbClr val="000000"/>
                </a:solidFill>
                <a:latin typeface="Canva Sans Bold"/>
              </a:rPr>
              <a:t>    canvas.create_rectangle(190,91, 200,153, width=2, fill='#A52A28',outline='#A52A28')</a:t>
            </a:r>
          </a:p>
          <a:p>
            <a:pPr>
              <a:lnSpc>
                <a:spcPts val="1960"/>
              </a:lnSpc>
            </a:pPr>
            <a:r>
              <a:rPr lang="en-US" sz="1400">
                <a:solidFill>
                  <a:srgbClr val="000000"/>
                </a:solidFill>
                <a:latin typeface="Canva Sans Bold"/>
              </a:rPr>
              <a:t>    canvas.create_rectangle(60,115, 190,115, width=5, fill='#A52A28',outline='#A52A28')</a:t>
            </a:r>
          </a:p>
          <a:p>
            <a:pPr>
              <a:lnSpc>
                <a:spcPts val="1960"/>
              </a:lnSpc>
            </a:pPr>
          </a:p>
          <a:p>
            <a:pPr>
              <a:lnSpc>
                <a:spcPts val="1960"/>
              </a:lnSpc>
            </a:pPr>
            <a:r>
              <a:rPr lang="en-US" sz="1400">
                <a:solidFill>
                  <a:srgbClr val="000000"/>
                </a:solidFill>
                <a:latin typeface="Canva Sans Bold"/>
              </a:rPr>
              <a:t>    #Black cap</a:t>
            </a:r>
          </a:p>
          <a:p>
            <a:pPr>
              <a:lnSpc>
                <a:spcPts val="1960"/>
              </a:lnSpc>
            </a:pPr>
            <a:r>
              <a:rPr lang="en-US" sz="1400">
                <a:solidFill>
                  <a:srgbClr val="000000"/>
                </a:solidFill>
                <a:latin typeface="Canva Sans Bold"/>
              </a:rPr>
              <a:t>    canvas.create_rectangle(190,30, 310,58, width=2, fill='#183A58')</a:t>
            </a:r>
          </a:p>
          <a:p>
            <a:pPr>
              <a:lnSpc>
                <a:spcPts val="1960"/>
              </a:lnSpc>
            </a:pPr>
            <a:r>
              <a:rPr lang="en-US" sz="1400">
                <a:solidFill>
                  <a:srgbClr val="000000"/>
                </a:solidFill>
                <a:latin typeface="Canva Sans Bold"/>
              </a:rPr>
              <a:t>    canvas.create_polygon(165,22, 245,8, 330,22, 255,40, fill='white', outline='white')</a:t>
            </a:r>
          </a:p>
          <a:p>
            <a:pPr>
              <a:lnSpc>
                <a:spcPts val="1960"/>
              </a:lnSpc>
            </a:pPr>
            <a:r>
              <a:rPr lang="en-US" sz="1400">
                <a:solidFill>
                  <a:srgbClr val="000000"/>
                </a:solidFill>
                <a:latin typeface="Canva Sans Bold"/>
              </a:rPr>
              <a:t>    canvas.create_polygon(165,20, 245,8, 330,20, 255,35, fill="#183A58")</a:t>
            </a:r>
          </a:p>
          <a:p>
            <a:pPr>
              <a:lnSpc>
                <a:spcPts val="1960"/>
              </a:lnSpc>
            </a:pPr>
            <a:r>
              <a:rPr lang="en-US" sz="1400">
                <a:solidFill>
                  <a:srgbClr val="000000"/>
                </a:solidFill>
                <a:latin typeface="Canva Sans Bold"/>
              </a:rPr>
              <a:t>    canvas.create_line(320,20, 320,50, width=4, fill='#183A58')</a:t>
            </a:r>
          </a:p>
          <a:p>
            <a:pPr>
              <a:lnSpc>
                <a:spcPts val="1960"/>
              </a:lnSpc>
            </a:pP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8409742"/>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#Engine window</a:t>
            </a:r>
          </a:p>
          <a:p>
            <a:pPr>
              <a:lnSpc>
                <a:spcPts val="1960"/>
              </a:lnSpc>
            </a:pPr>
            <a:r>
              <a:rPr lang="en-US" sz="1400">
                <a:solidFill>
                  <a:srgbClr val="000000"/>
                </a:solidFill>
                <a:latin typeface="Canva Sans Bold"/>
              </a:rPr>
              <a:t>    canvas.create_rectangle(218,70, 238,95, width=2, fill='#D9D8D7')</a:t>
            </a:r>
          </a:p>
          <a:p>
            <a:pPr>
              <a:lnSpc>
                <a:spcPts val="1960"/>
              </a:lnSpc>
            </a:pPr>
            <a:r>
              <a:rPr lang="en-US" sz="1400">
                <a:solidFill>
                  <a:srgbClr val="000000"/>
                </a:solidFill>
                <a:latin typeface="Canva Sans Bold"/>
              </a:rPr>
              <a:t>    canvas.create_rectangle(258,70, 278,95, width=2, fill='#D9D8D7')</a:t>
            </a:r>
          </a:p>
          <a:p>
            <a:pPr>
              <a:lnSpc>
                <a:spcPts val="1960"/>
              </a:lnSpc>
            </a:pPr>
          </a:p>
          <a:p>
            <a:pPr>
              <a:lnSpc>
                <a:spcPts val="1960"/>
              </a:lnSpc>
            </a:pPr>
            <a:r>
              <a:rPr lang="en-US" sz="1400">
                <a:solidFill>
                  <a:srgbClr val="000000"/>
                </a:solidFill>
                <a:latin typeface="Canva Sans Bold"/>
              </a:rPr>
              <a:t>    #Engine base</a:t>
            </a:r>
          </a:p>
          <a:p>
            <a:pPr>
              <a:lnSpc>
                <a:spcPts val="1960"/>
              </a:lnSpc>
            </a:pPr>
            <a:r>
              <a:rPr lang="en-US" sz="1400">
                <a:solidFill>
                  <a:srgbClr val="000000"/>
                </a:solidFill>
                <a:latin typeface="Canva Sans Bold"/>
              </a:rPr>
              <a:t>    canvas.create_rectangle(60,153, 290,175, width=2, fill='black')</a:t>
            </a:r>
          </a:p>
          <a:p>
            <a:pPr>
              <a:lnSpc>
                <a:spcPts val="1960"/>
              </a:lnSpc>
            </a:pPr>
            <a:r>
              <a:rPr lang="en-US" sz="1400">
                <a:solidFill>
                  <a:srgbClr val="000000"/>
                </a:solidFill>
                <a:latin typeface="Canva Sans Bold"/>
              </a:rPr>
              <a:t>    canvas.create_line(280,165, 325,165, width=10, fill='black')</a:t>
            </a:r>
          </a:p>
          <a:p>
            <a:pPr>
              <a:lnSpc>
                <a:spcPts val="1960"/>
              </a:lnSpc>
            </a:pPr>
            <a:r>
              <a:rPr lang="en-US" sz="1400">
                <a:solidFill>
                  <a:srgbClr val="000000"/>
                </a:solidFill>
                <a:latin typeface="Canva Sans Bold"/>
              </a:rPr>
              <a:t>    canvas.create_line(323,157, 323,173, width=5, fill='#7E2220')</a:t>
            </a:r>
          </a:p>
          <a:p>
            <a:pPr>
              <a:lnSpc>
                <a:spcPts val="1960"/>
              </a:lnSpc>
            </a:pPr>
          </a:p>
          <a:p>
            <a:pPr>
              <a:lnSpc>
                <a:spcPts val="1960"/>
              </a:lnSpc>
            </a:pPr>
            <a:r>
              <a:rPr lang="en-US" sz="1400">
                <a:solidFill>
                  <a:srgbClr val="000000"/>
                </a:solidFill>
                <a:latin typeface="Canva Sans Bold"/>
              </a:rPr>
              <a:t>    canvas.create_line(54,153, 80,153, width=4, fill='#7E2220')</a:t>
            </a:r>
          </a:p>
          <a:p>
            <a:pPr>
              <a:lnSpc>
                <a:spcPts val="1960"/>
              </a:lnSpc>
            </a:pPr>
            <a:r>
              <a:rPr lang="en-US" sz="1400">
                <a:solidFill>
                  <a:srgbClr val="000000"/>
                </a:solidFill>
                <a:latin typeface="Canva Sans Bold"/>
              </a:rPr>
              <a:t>    canvas.create_line(55,153, 23,188, width=4, fill='#7E2220')</a:t>
            </a:r>
          </a:p>
          <a:p>
            <a:pPr>
              <a:lnSpc>
                <a:spcPts val="1960"/>
              </a:lnSpc>
            </a:pPr>
            <a:r>
              <a:rPr lang="en-US" sz="1400">
                <a:solidFill>
                  <a:srgbClr val="000000"/>
                </a:solidFill>
                <a:latin typeface="Canva Sans Bold"/>
              </a:rPr>
              <a:t>    canvas.create_line(80,151, 80,187, width=4, fill='#7E2220')</a:t>
            </a:r>
          </a:p>
          <a:p>
            <a:pPr>
              <a:lnSpc>
                <a:spcPts val="1960"/>
              </a:lnSpc>
            </a:pPr>
            <a:r>
              <a:rPr lang="en-US" sz="1400">
                <a:solidFill>
                  <a:srgbClr val="000000"/>
                </a:solidFill>
                <a:latin typeface="Canva Sans Bold"/>
              </a:rPr>
              <a:t>    canvas.create_line(24,188, 82,188, width=4, fill='#7E2220')</a:t>
            </a:r>
          </a:p>
          <a:p>
            <a:pPr>
              <a:lnSpc>
                <a:spcPts val="1960"/>
              </a:lnSpc>
            </a:pPr>
            <a:r>
              <a:rPr lang="en-US" sz="1400">
                <a:solidFill>
                  <a:srgbClr val="000000"/>
                </a:solidFill>
                <a:latin typeface="Canva Sans Bold"/>
              </a:rPr>
              <a:t>    canvas.create_line(63,153, 43,188, width=4, fill='#7E2220')</a:t>
            </a:r>
          </a:p>
          <a:p>
            <a:pPr>
              <a:lnSpc>
                <a:spcPts val="1960"/>
              </a:lnSpc>
            </a:pPr>
            <a:r>
              <a:rPr lang="en-US" sz="1400">
                <a:solidFill>
                  <a:srgbClr val="000000"/>
                </a:solidFill>
                <a:latin typeface="Canva Sans Bold"/>
              </a:rPr>
              <a:t>    canvas.create_line(70,153, 63,188, width=4, fill='#7E2220')</a:t>
            </a:r>
          </a:p>
          <a:p>
            <a:pPr>
              <a:lnSpc>
                <a:spcPts val="1960"/>
              </a:lnSpc>
            </a:pPr>
          </a:p>
          <a:p>
            <a:pPr>
              <a:lnSpc>
                <a:spcPts val="1960"/>
              </a:lnSpc>
            </a:pPr>
            <a:r>
              <a:rPr lang="en-US" sz="1400">
                <a:solidFill>
                  <a:srgbClr val="000000"/>
                </a:solidFill>
                <a:latin typeface="Canva Sans Bold"/>
              </a:rPr>
              <a:t>    #engine wheel</a:t>
            </a:r>
          </a:p>
          <a:p>
            <a:pPr>
              <a:lnSpc>
                <a:spcPts val="1960"/>
              </a:lnSpc>
            </a:pPr>
            <a:r>
              <a:rPr lang="en-US" sz="1400">
                <a:solidFill>
                  <a:srgbClr val="000000"/>
                </a:solidFill>
                <a:latin typeface="Canva Sans Bold"/>
              </a:rPr>
              <a:t>    global x1,y1,x2,y2</a:t>
            </a:r>
          </a:p>
          <a:p>
            <a:pPr>
              <a:lnSpc>
                <a:spcPts val="1960"/>
              </a:lnSpc>
            </a:pPr>
            <a:r>
              <a:rPr lang="en-US" sz="1400">
                <a:solidFill>
                  <a:srgbClr val="000000"/>
                </a:solidFill>
                <a:latin typeface="Canva Sans Bold"/>
              </a:rPr>
              <a:t>    x1=90</a:t>
            </a:r>
          </a:p>
          <a:p>
            <a:pPr>
              <a:lnSpc>
                <a:spcPts val="1960"/>
              </a:lnSpc>
            </a:pPr>
            <a:r>
              <a:rPr lang="en-US" sz="1400">
                <a:solidFill>
                  <a:srgbClr val="000000"/>
                </a:solidFill>
                <a:latin typeface="Canva Sans Bold"/>
              </a:rPr>
              <a:t>    y1=155</a:t>
            </a:r>
          </a:p>
          <a:p>
            <a:pPr>
              <a:lnSpc>
                <a:spcPts val="1960"/>
              </a:lnSpc>
            </a:pPr>
            <a:r>
              <a:rPr lang="en-US" sz="1400">
                <a:solidFill>
                  <a:srgbClr val="000000"/>
                </a:solidFill>
                <a:latin typeface="Canva Sans Bold"/>
              </a:rPr>
              <a:t>    x2=140</a:t>
            </a:r>
          </a:p>
          <a:p>
            <a:pPr>
              <a:lnSpc>
                <a:spcPts val="1960"/>
              </a:lnSpc>
            </a:pPr>
            <a:r>
              <a:rPr lang="en-US" sz="1400">
                <a:solidFill>
                  <a:srgbClr val="000000"/>
                </a:solidFill>
                <a:latin typeface="Canva Sans Bold"/>
              </a:rPr>
              <a:t>    y2=191</a:t>
            </a:r>
          </a:p>
          <a:p>
            <a:pPr>
              <a:lnSpc>
                <a:spcPts val="1960"/>
              </a:lnSpc>
            </a:pPr>
            <a:r>
              <a:rPr lang="en-US" sz="1400">
                <a:solidFill>
                  <a:srgbClr val="000000"/>
                </a:solidFill>
                <a:latin typeface="Canva Sans Bold"/>
              </a:rPr>
              <a:t>    def wheel(x1,y1,x2,y2):</a:t>
            </a:r>
          </a:p>
          <a:p>
            <a:pPr>
              <a:lnSpc>
                <a:spcPts val="1960"/>
              </a:lnSpc>
            </a:pPr>
            <a:r>
              <a:rPr lang="en-US" sz="1400">
                <a:solidFill>
                  <a:srgbClr val="000000"/>
                </a:solidFill>
                <a:latin typeface="Canva Sans Bold"/>
              </a:rPr>
              <a:t>      canvas.create_oval(x1,y1, x2,y2, width=3,outline='#28242C')</a:t>
            </a:r>
          </a:p>
          <a:p>
            <a:pPr>
              <a:lnSpc>
                <a:spcPts val="1960"/>
              </a:lnSpc>
            </a:pPr>
            <a:r>
              <a:rPr lang="en-US" sz="1400">
                <a:solidFill>
                  <a:srgbClr val="000000"/>
                </a:solidFill>
                <a:latin typeface="Canva Sans Bold"/>
              </a:rPr>
              <a:t>      canvas.create_oval(x1+3,y1+3, x2-3,y2-3, width=3,outline='#A62929')</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def wheel_line(x1,y1,x2,y2):</a:t>
            </a:r>
          </a:p>
          <a:p>
            <a:pPr>
              <a:lnSpc>
                <a:spcPts val="1960"/>
              </a:lnSpc>
            </a:pPr>
            <a:r>
              <a:rPr lang="en-US" sz="1400">
                <a:solidFill>
                  <a:srgbClr val="000000"/>
                </a:solidFill>
                <a:latin typeface="Canva Sans Bold"/>
              </a:rPr>
              <a:t>      x1+=17</a:t>
            </a:r>
          </a:p>
          <a:p>
            <a:pPr>
              <a:lnSpc>
                <a:spcPts val="1960"/>
              </a:lnSpc>
            </a:pPr>
            <a:r>
              <a:rPr lang="en-US" sz="1400">
                <a:solidFill>
                  <a:srgbClr val="000000"/>
                </a:solidFill>
                <a:latin typeface="Canva Sans Bold"/>
              </a:rPr>
              <a:t>      y1+=5</a:t>
            </a:r>
          </a:p>
          <a:p>
            <a:pPr>
              <a:lnSpc>
                <a:spcPts val="1960"/>
              </a:lnSpc>
            </a:pPr>
            <a:r>
              <a:rPr lang="en-US" sz="1400">
                <a:solidFill>
                  <a:srgbClr val="000000"/>
                </a:solidFill>
                <a:latin typeface="Canva Sans Bold"/>
              </a:rPr>
              <a:t>      x2-=17</a:t>
            </a:r>
          </a:p>
          <a:p>
            <a:pPr>
              <a:lnSpc>
                <a:spcPts val="1960"/>
              </a:lnSpc>
            </a:pPr>
            <a:r>
              <a:rPr lang="en-US" sz="1400">
                <a:solidFill>
                  <a:srgbClr val="000000"/>
                </a:solidFill>
                <a:latin typeface="Canva Sans Bold"/>
              </a:rPr>
              <a:t>      y2-=5</a:t>
            </a:r>
          </a:p>
          <a:p>
            <a:pPr>
              <a:lnSpc>
                <a:spcPts val="1960"/>
              </a:lnSpc>
            </a:pPr>
            <a:r>
              <a:rPr lang="en-US" sz="1400">
                <a:solidFill>
                  <a:srgbClr val="000000"/>
                </a:solidFill>
                <a:latin typeface="Canva Sans Bold"/>
              </a:rPr>
              <a:t>      canvas.create_line(x1,y1, x2,y2 ,width=3, fill='#7E2220') </a:t>
            </a:r>
          </a:p>
          <a:p>
            <a:pPr>
              <a:lnSpc>
                <a:spcPts val="1960"/>
              </a:lnSpc>
            </a:pP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8409742"/>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x1+=18</a:t>
            </a:r>
          </a:p>
          <a:p>
            <a:pPr>
              <a:lnSpc>
                <a:spcPts val="1960"/>
              </a:lnSpc>
            </a:pPr>
            <a:r>
              <a:rPr lang="en-US" sz="1400">
                <a:solidFill>
                  <a:srgbClr val="000000"/>
                </a:solidFill>
                <a:latin typeface="Canva Sans Bold"/>
              </a:rPr>
              <a:t>      y1+=1</a:t>
            </a:r>
          </a:p>
          <a:p>
            <a:pPr>
              <a:lnSpc>
                <a:spcPts val="1960"/>
              </a:lnSpc>
            </a:pPr>
            <a:r>
              <a:rPr lang="en-US" sz="1400">
                <a:solidFill>
                  <a:srgbClr val="000000"/>
                </a:solidFill>
                <a:latin typeface="Canva Sans Bold"/>
              </a:rPr>
              <a:t>      x2-=18</a:t>
            </a:r>
          </a:p>
          <a:p>
            <a:pPr>
              <a:lnSpc>
                <a:spcPts val="1960"/>
              </a:lnSpc>
            </a:pPr>
            <a:r>
              <a:rPr lang="en-US" sz="1400">
                <a:solidFill>
                  <a:srgbClr val="000000"/>
                </a:solidFill>
                <a:latin typeface="Canva Sans Bold"/>
              </a:rPr>
              <a:t>      y2-=2</a:t>
            </a:r>
          </a:p>
          <a:p>
            <a:pPr>
              <a:lnSpc>
                <a:spcPts val="1960"/>
              </a:lnSpc>
            </a:pPr>
            <a:r>
              <a:rPr lang="en-US" sz="1400">
                <a:solidFill>
                  <a:srgbClr val="000000"/>
                </a:solidFill>
                <a:latin typeface="Canva Sans Bold"/>
              </a:rPr>
              <a:t>      canvas.create_line(x1,y1, x2,y2, width=3, fill='#7E2220')</a:t>
            </a:r>
          </a:p>
          <a:p>
            <a:pPr>
              <a:lnSpc>
                <a:spcPts val="1960"/>
              </a:lnSpc>
            </a:pPr>
            <a:r>
              <a:rPr lang="en-US" sz="1400">
                <a:solidFill>
                  <a:srgbClr val="000000"/>
                </a:solidFill>
                <a:latin typeface="Canva Sans Bold"/>
              </a:rPr>
              <a:t>      x1+=10</a:t>
            </a:r>
          </a:p>
          <a:p>
            <a:pPr>
              <a:lnSpc>
                <a:spcPts val="1960"/>
              </a:lnSpc>
            </a:pPr>
            <a:r>
              <a:rPr lang="en-US" sz="1400">
                <a:solidFill>
                  <a:srgbClr val="000000"/>
                </a:solidFill>
                <a:latin typeface="Canva Sans Bold"/>
              </a:rPr>
              <a:t>      y1+=16</a:t>
            </a:r>
          </a:p>
          <a:p>
            <a:pPr>
              <a:lnSpc>
                <a:spcPts val="1960"/>
              </a:lnSpc>
            </a:pPr>
            <a:r>
              <a:rPr lang="en-US" sz="1400">
                <a:solidFill>
                  <a:srgbClr val="000000"/>
                </a:solidFill>
                <a:latin typeface="Canva Sans Bold"/>
              </a:rPr>
              <a:t>      x2-=10</a:t>
            </a:r>
          </a:p>
          <a:p>
            <a:pPr>
              <a:lnSpc>
                <a:spcPts val="1960"/>
              </a:lnSpc>
            </a:pPr>
            <a:r>
              <a:rPr lang="en-US" sz="1400">
                <a:solidFill>
                  <a:srgbClr val="000000"/>
                </a:solidFill>
                <a:latin typeface="Canva Sans Bold"/>
              </a:rPr>
              <a:t>      y2-=16</a:t>
            </a:r>
          </a:p>
          <a:p>
            <a:pPr>
              <a:lnSpc>
                <a:spcPts val="1960"/>
              </a:lnSpc>
            </a:pPr>
            <a:r>
              <a:rPr lang="en-US" sz="1400">
                <a:solidFill>
                  <a:srgbClr val="000000"/>
                </a:solidFill>
                <a:latin typeface="Canva Sans Bold"/>
              </a:rPr>
              <a:t>      canvas.create_line(x1,y1, x2,y2, width=3, fill='#7E2220')</a:t>
            </a:r>
          </a:p>
          <a:p>
            <a:pPr>
              <a:lnSpc>
                <a:spcPts val="1960"/>
              </a:lnSpc>
            </a:pPr>
            <a:r>
              <a:rPr lang="en-US" sz="1400">
                <a:solidFill>
                  <a:srgbClr val="000000"/>
                </a:solidFill>
                <a:latin typeface="Canva Sans Bold"/>
              </a:rPr>
              <a:t>      x1-=1</a:t>
            </a:r>
          </a:p>
          <a:p>
            <a:pPr>
              <a:lnSpc>
                <a:spcPts val="1960"/>
              </a:lnSpc>
            </a:pPr>
            <a:r>
              <a:rPr lang="en-US" sz="1400">
                <a:solidFill>
                  <a:srgbClr val="000000"/>
                </a:solidFill>
                <a:latin typeface="Canva Sans Bold"/>
              </a:rPr>
              <a:t>      y1-=8</a:t>
            </a:r>
          </a:p>
          <a:p>
            <a:pPr>
              <a:lnSpc>
                <a:spcPts val="1960"/>
              </a:lnSpc>
            </a:pPr>
            <a:r>
              <a:rPr lang="en-US" sz="1400">
                <a:solidFill>
                  <a:srgbClr val="000000"/>
                </a:solidFill>
                <a:latin typeface="Canva Sans Bold"/>
              </a:rPr>
              <a:t>      x2+=1</a:t>
            </a:r>
          </a:p>
          <a:p>
            <a:pPr>
              <a:lnSpc>
                <a:spcPts val="1960"/>
              </a:lnSpc>
            </a:pPr>
            <a:r>
              <a:rPr lang="en-US" sz="1400">
                <a:solidFill>
                  <a:srgbClr val="000000"/>
                </a:solidFill>
                <a:latin typeface="Canva Sans Bold"/>
              </a:rPr>
              <a:t>      y2+=8</a:t>
            </a:r>
          </a:p>
          <a:p>
            <a:pPr>
              <a:lnSpc>
                <a:spcPts val="1960"/>
              </a:lnSpc>
            </a:pPr>
            <a:r>
              <a:rPr lang="en-US" sz="1400">
                <a:solidFill>
                  <a:srgbClr val="000000"/>
                </a:solidFill>
                <a:latin typeface="Canva Sans Bold"/>
              </a:rPr>
              <a:t>      canvas.create_line(x1,y1, x2,y2, width=3, fill='#7E2220')</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wheel(x1,y1,x2,y2)</a:t>
            </a:r>
          </a:p>
          <a:p>
            <a:pPr>
              <a:lnSpc>
                <a:spcPts val="1960"/>
              </a:lnSpc>
            </a:pPr>
            <a:r>
              <a:rPr lang="en-US" sz="1400">
                <a:solidFill>
                  <a:srgbClr val="000000"/>
                </a:solidFill>
                <a:latin typeface="Canva Sans Bold"/>
              </a:rPr>
              <a:t>    wheel_line(x1,y1,x2,y2)</a:t>
            </a:r>
          </a:p>
          <a:p>
            <a:pPr>
              <a:lnSpc>
                <a:spcPts val="1960"/>
              </a:lnSpc>
            </a:pPr>
          </a:p>
          <a:p>
            <a:pPr>
              <a:lnSpc>
                <a:spcPts val="1960"/>
              </a:lnSpc>
            </a:pPr>
            <a:r>
              <a:rPr lang="en-US" sz="1400">
                <a:solidFill>
                  <a:srgbClr val="000000"/>
                </a:solidFill>
                <a:latin typeface="Canva Sans Bold"/>
              </a:rPr>
              <a:t>    x11=160</a:t>
            </a:r>
          </a:p>
          <a:p>
            <a:pPr>
              <a:lnSpc>
                <a:spcPts val="1960"/>
              </a:lnSpc>
            </a:pPr>
            <a:r>
              <a:rPr lang="en-US" sz="1400">
                <a:solidFill>
                  <a:srgbClr val="000000"/>
                </a:solidFill>
                <a:latin typeface="Canva Sans Bold"/>
              </a:rPr>
              <a:t>    y11=155</a:t>
            </a:r>
          </a:p>
          <a:p>
            <a:pPr>
              <a:lnSpc>
                <a:spcPts val="1960"/>
              </a:lnSpc>
            </a:pPr>
            <a:r>
              <a:rPr lang="en-US" sz="1400">
                <a:solidFill>
                  <a:srgbClr val="000000"/>
                </a:solidFill>
                <a:latin typeface="Canva Sans Bold"/>
              </a:rPr>
              <a:t>    x22=210</a:t>
            </a:r>
          </a:p>
          <a:p>
            <a:pPr>
              <a:lnSpc>
                <a:spcPts val="1960"/>
              </a:lnSpc>
            </a:pPr>
            <a:r>
              <a:rPr lang="en-US" sz="1400">
                <a:solidFill>
                  <a:srgbClr val="000000"/>
                </a:solidFill>
                <a:latin typeface="Canva Sans Bold"/>
              </a:rPr>
              <a:t>    y22=190</a:t>
            </a:r>
          </a:p>
          <a:p>
            <a:pPr>
              <a:lnSpc>
                <a:spcPts val="1960"/>
              </a:lnSpc>
            </a:pPr>
            <a:r>
              <a:rPr lang="en-US" sz="1400">
                <a:solidFill>
                  <a:srgbClr val="000000"/>
                </a:solidFill>
                <a:latin typeface="Canva Sans Bold"/>
              </a:rPr>
              <a:t>    wheel(x11,y11,x22,y22)</a:t>
            </a:r>
          </a:p>
          <a:p>
            <a:pPr>
              <a:lnSpc>
                <a:spcPts val="1960"/>
              </a:lnSpc>
            </a:pPr>
            <a:r>
              <a:rPr lang="en-US" sz="1400">
                <a:solidFill>
                  <a:srgbClr val="000000"/>
                </a:solidFill>
                <a:latin typeface="Canva Sans Bold"/>
              </a:rPr>
              <a:t>    wheel_line(x11,y11,x22,y22)</a:t>
            </a:r>
          </a:p>
          <a:p>
            <a:pPr>
              <a:lnSpc>
                <a:spcPts val="1960"/>
              </a:lnSpc>
            </a:pPr>
          </a:p>
          <a:p>
            <a:pPr>
              <a:lnSpc>
                <a:spcPts val="1960"/>
              </a:lnSpc>
            </a:pPr>
            <a:r>
              <a:rPr lang="en-US" sz="1400">
                <a:solidFill>
                  <a:srgbClr val="000000"/>
                </a:solidFill>
                <a:latin typeface="Canva Sans Bold"/>
              </a:rPr>
              <a:t>    #engine_big_Wheel</a:t>
            </a:r>
          </a:p>
          <a:p>
            <a:pPr>
              <a:lnSpc>
                <a:spcPts val="1960"/>
              </a:lnSpc>
            </a:pPr>
            <a:r>
              <a:rPr lang="en-US" sz="1400">
                <a:solidFill>
                  <a:srgbClr val="000000"/>
                </a:solidFill>
                <a:latin typeface="Canva Sans Bold"/>
              </a:rPr>
              <a:t>    x111=230</a:t>
            </a:r>
          </a:p>
          <a:p>
            <a:pPr>
              <a:lnSpc>
                <a:spcPts val="1960"/>
              </a:lnSpc>
            </a:pPr>
            <a:r>
              <a:rPr lang="en-US" sz="1400">
                <a:solidFill>
                  <a:srgbClr val="000000"/>
                </a:solidFill>
                <a:latin typeface="Canva Sans Bold"/>
              </a:rPr>
              <a:t>    y111=130</a:t>
            </a:r>
          </a:p>
          <a:p>
            <a:pPr>
              <a:lnSpc>
                <a:spcPts val="1960"/>
              </a:lnSpc>
            </a:pPr>
            <a:r>
              <a:rPr lang="en-US" sz="1400">
                <a:solidFill>
                  <a:srgbClr val="000000"/>
                </a:solidFill>
                <a:latin typeface="Canva Sans Bold"/>
              </a:rPr>
              <a:t>    x222=310</a:t>
            </a:r>
          </a:p>
          <a:p>
            <a:pPr>
              <a:lnSpc>
                <a:spcPts val="1960"/>
              </a:lnSpc>
            </a:pPr>
            <a:r>
              <a:rPr lang="en-US" sz="1400">
                <a:solidFill>
                  <a:srgbClr val="000000"/>
                </a:solidFill>
                <a:latin typeface="Canva Sans Bold"/>
              </a:rPr>
              <a:t>    y222=190</a:t>
            </a:r>
          </a:p>
          <a:p>
            <a:pPr>
              <a:lnSpc>
                <a:spcPts val="1960"/>
              </a:lnSpc>
            </a:pPr>
            <a:r>
              <a:rPr lang="en-US" sz="1400">
                <a:solidFill>
                  <a:srgbClr val="000000"/>
                </a:solidFill>
                <a:latin typeface="Canva Sans Bold"/>
              </a:rPr>
              <a:t>    wheel(x111,y111,x222,y222)</a:t>
            </a:r>
          </a:p>
          <a:p>
            <a:pPr>
              <a:lnSpc>
                <a:spcPts val="1960"/>
              </a:lnSpc>
            </a:pP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247775"/>
            <a:ext cx="10403049" cy="2228203"/>
          </a:xfrm>
          <a:prstGeom prst="rect">
            <a:avLst/>
          </a:prstGeom>
        </p:spPr>
        <p:txBody>
          <a:bodyPr anchor="t" rtlCol="false" tIns="0" lIns="0" bIns="0" rIns="0">
            <a:spAutoFit/>
          </a:bodyPr>
          <a:lstStyle/>
          <a:p>
            <a:pPr>
              <a:lnSpc>
                <a:spcPts val="8960"/>
              </a:lnSpc>
            </a:pPr>
            <a:r>
              <a:rPr lang="en-US" sz="6400">
                <a:solidFill>
                  <a:srgbClr val="000000"/>
                </a:solidFill>
                <a:latin typeface="Canva Sans Bold"/>
              </a:rPr>
              <a:t>Poster on Features of National Education Policy</a:t>
            </a:r>
          </a:p>
        </p:txBody>
      </p:sp>
      <p:sp>
        <p:nvSpPr>
          <p:cNvPr name="TextBox 5" id="5"/>
          <p:cNvSpPr txBox="true"/>
          <p:nvPr/>
        </p:nvSpPr>
        <p:spPr>
          <a:xfrm rot="0">
            <a:off x="6135557" y="3792984"/>
            <a:ext cx="6016886" cy="5464721"/>
          </a:xfrm>
          <a:prstGeom prst="rect">
            <a:avLst/>
          </a:prstGeom>
        </p:spPr>
        <p:txBody>
          <a:bodyPr anchor="t" rtlCol="false" tIns="0" lIns="0" bIns="0" rIns="0">
            <a:spAutoFit/>
          </a:bodyPr>
          <a:lstStyle/>
          <a:p>
            <a:pPr>
              <a:lnSpc>
                <a:spcPts val="4837"/>
              </a:lnSpc>
            </a:pPr>
            <a:r>
              <a:rPr lang="en-US" sz="3455">
                <a:solidFill>
                  <a:srgbClr val="000000"/>
                </a:solidFill>
                <a:latin typeface="Canva Sans Bold"/>
              </a:rPr>
              <a:t>Team Members</a:t>
            </a:r>
          </a:p>
          <a:p>
            <a:pPr>
              <a:lnSpc>
                <a:spcPts val="4837"/>
              </a:lnSpc>
            </a:pPr>
          </a:p>
          <a:p>
            <a:pPr marL="745950" indent="-372975" lvl="1">
              <a:lnSpc>
                <a:spcPts val="4837"/>
              </a:lnSpc>
              <a:buFont typeface="Arial"/>
              <a:buChar char="•"/>
            </a:pPr>
            <a:r>
              <a:rPr lang="en-US" sz="3455">
                <a:solidFill>
                  <a:srgbClr val="000000"/>
                </a:solidFill>
                <a:latin typeface="Canva Sans"/>
              </a:rPr>
              <a:t>Mukti Shah</a:t>
            </a:r>
          </a:p>
          <a:p>
            <a:pPr marL="745950" indent="-372975" lvl="1">
              <a:lnSpc>
                <a:spcPts val="4837"/>
              </a:lnSpc>
              <a:buFont typeface="Arial"/>
              <a:buChar char="•"/>
            </a:pPr>
            <a:r>
              <a:rPr lang="en-US" sz="3455">
                <a:solidFill>
                  <a:srgbClr val="000000"/>
                </a:solidFill>
                <a:latin typeface="Canva Sans"/>
              </a:rPr>
              <a:t>Akshay Nair</a:t>
            </a:r>
          </a:p>
          <a:p>
            <a:pPr marL="745950" indent="-372975" lvl="1">
              <a:lnSpc>
                <a:spcPts val="4837"/>
              </a:lnSpc>
              <a:buFont typeface="Arial"/>
              <a:buChar char="•"/>
            </a:pPr>
            <a:r>
              <a:rPr lang="en-US" sz="3455">
                <a:solidFill>
                  <a:srgbClr val="000000"/>
                </a:solidFill>
                <a:latin typeface="Canva Sans"/>
              </a:rPr>
              <a:t>Muskaan Shaikh</a:t>
            </a:r>
          </a:p>
          <a:p>
            <a:pPr marL="745950" indent="-372975" lvl="1">
              <a:lnSpc>
                <a:spcPts val="4837"/>
              </a:lnSpc>
              <a:buFont typeface="Arial"/>
              <a:buChar char="•"/>
            </a:pPr>
            <a:r>
              <a:rPr lang="en-US" sz="3455">
                <a:solidFill>
                  <a:srgbClr val="000000"/>
                </a:solidFill>
                <a:latin typeface="Canva Sans"/>
              </a:rPr>
              <a:t>Niraj Pujari</a:t>
            </a:r>
          </a:p>
          <a:p>
            <a:pPr marL="745950" indent="-372975" lvl="1">
              <a:lnSpc>
                <a:spcPts val="4837"/>
              </a:lnSpc>
              <a:buFont typeface="Arial"/>
              <a:buChar char="•"/>
            </a:pPr>
            <a:r>
              <a:rPr lang="en-US" sz="3455">
                <a:solidFill>
                  <a:srgbClr val="000000"/>
                </a:solidFill>
                <a:latin typeface="Canva Sans"/>
              </a:rPr>
              <a:t>Anas Shaikh</a:t>
            </a:r>
          </a:p>
          <a:p>
            <a:pPr marL="745950" indent="-372975" lvl="1">
              <a:lnSpc>
                <a:spcPts val="4837"/>
              </a:lnSpc>
              <a:buFont typeface="Arial"/>
              <a:buChar char="•"/>
            </a:pPr>
            <a:r>
              <a:rPr lang="en-US" sz="3455">
                <a:solidFill>
                  <a:srgbClr val="000000"/>
                </a:solidFill>
                <a:latin typeface="Canva Sans"/>
              </a:rPr>
              <a:t>Upendra Saw</a:t>
            </a:r>
          </a:p>
          <a:p>
            <a:pPr algn="ctr">
              <a:lnSpc>
                <a:spcPts val="4837"/>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667090"/>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canvas.create_line(270,135, 270,188 ,width=4, fill='#7E2220')</a:t>
            </a:r>
          </a:p>
          <a:p>
            <a:pPr>
              <a:lnSpc>
                <a:spcPts val="1960"/>
              </a:lnSpc>
            </a:pPr>
            <a:r>
              <a:rPr lang="en-US" sz="1400">
                <a:solidFill>
                  <a:srgbClr val="000000"/>
                </a:solidFill>
                <a:latin typeface="Canva Sans Bold"/>
              </a:rPr>
              <a:t>    canvas.create_line(299,142, 245,177 ,width=4, fill='#7E2220')</a:t>
            </a:r>
          </a:p>
          <a:p>
            <a:pPr>
              <a:lnSpc>
                <a:spcPts val="1960"/>
              </a:lnSpc>
            </a:pPr>
            <a:r>
              <a:rPr lang="en-US" sz="1400">
                <a:solidFill>
                  <a:srgbClr val="000000"/>
                </a:solidFill>
                <a:latin typeface="Canva Sans Bold"/>
              </a:rPr>
              <a:t>    canvas.create_line(235,155, 308,165 ,width=4, fill='#7E2220')</a:t>
            </a:r>
          </a:p>
          <a:p>
            <a:pPr>
              <a:lnSpc>
                <a:spcPts val="1960"/>
              </a:lnSpc>
            </a:pPr>
            <a:r>
              <a:rPr lang="en-US" sz="1400">
                <a:solidFill>
                  <a:srgbClr val="000000"/>
                </a:solidFill>
                <a:latin typeface="Canva Sans Bold"/>
              </a:rPr>
              <a:t>    canvas.create_line(250,140, 290,182 ,width=4, fill='#7E2220')</a:t>
            </a:r>
          </a:p>
          <a:p>
            <a:pPr>
              <a:lnSpc>
                <a:spcPts val="1960"/>
              </a:lnSpc>
            </a:pPr>
          </a:p>
          <a:p>
            <a:pPr>
              <a:lnSpc>
                <a:spcPts val="1960"/>
              </a:lnSpc>
            </a:pPr>
            <a:r>
              <a:rPr lang="en-US" sz="1400">
                <a:solidFill>
                  <a:srgbClr val="000000"/>
                </a:solidFill>
                <a:latin typeface="Canva Sans Bold"/>
              </a:rPr>
              <a:t>    canvas.create_line(117,173, 185,173 ,width=4, fill='#28242C')</a:t>
            </a:r>
          </a:p>
          <a:p>
            <a:pPr>
              <a:lnSpc>
                <a:spcPts val="1960"/>
              </a:lnSpc>
            </a:pPr>
            <a:r>
              <a:rPr lang="en-US" sz="1400">
                <a:solidFill>
                  <a:srgbClr val="000000"/>
                </a:solidFill>
                <a:latin typeface="Canva Sans Bold"/>
              </a:rPr>
              <a:t>    canvas.create_line(183,170, 270,160 ,width=4, fill='#28242C')</a:t>
            </a:r>
          </a:p>
          <a:p>
            <a:pPr>
              <a:lnSpc>
                <a:spcPts val="1960"/>
              </a:lnSpc>
            </a:pPr>
          </a:p>
          <a:p>
            <a:pPr>
              <a:lnSpc>
                <a:spcPts val="1960"/>
              </a:lnSpc>
            </a:pPr>
            <a:r>
              <a:rPr lang="en-US" sz="1400">
                <a:solidFill>
                  <a:srgbClr val="000000"/>
                </a:solidFill>
                <a:latin typeface="Canva Sans Bold"/>
              </a:rPr>
              <a:t>    def compartment(x_1,x_2):</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canvas.create_oval(x_1,50, x_2,75, width=3,fill='#183A58',outline='#183A58')</a:t>
            </a:r>
          </a:p>
          <a:p>
            <a:pPr>
              <a:lnSpc>
                <a:spcPts val="1960"/>
              </a:lnSpc>
            </a:pPr>
          </a:p>
          <a:p>
            <a:pPr>
              <a:lnSpc>
                <a:spcPts val="1960"/>
              </a:lnSpc>
            </a:pPr>
            <a:r>
              <a:rPr lang="en-US" sz="1400">
                <a:solidFill>
                  <a:srgbClr val="000000"/>
                </a:solidFill>
                <a:latin typeface="Canva Sans Bold"/>
              </a:rPr>
              <a:t>      x_1+=6</a:t>
            </a:r>
          </a:p>
          <a:p>
            <a:pPr>
              <a:lnSpc>
                <a:spcPts val="1960"/>
              </a:lnSpc>
            </a:pPr>
            <a:r>
              <a:rPr lang="en-US" sz="1400">
                <a:solidFill>
                  <a:srgbClr val="000000"/>
                </a:solidFill>
                <a:latin typeface="Canva Sans Bold"/>
              </a:rPr>
              <a:t>      x_2-=5</a:t>
            </a:r>
          </a:p>
          <a:p>
            <a:pPr>
              <a:lnSpc>
                <a:spcPts val="1960"/>
              </a:lnSpc>
            </a:pPr>
            <a:r>
              <a:rPr lang="en-US" sz="1400">
                <a:solidFill>
                  <a:srgbClr val="000000"/>
                </a:solidFill>
                <a:latin typeface="Canva Sans Bold"/>
              </a:rPr>
              <a:t>      canvas.create_rectangle(x_1,70, x_2,150, width=2, fill='#C13230',outline='')</a:t>
            </a:r>
          </a:p>
          <a:p>
            <a:pPr>
              <a:lnSpc>
                <a:spcPts val="1960"/>
              </a:lnSpc>
            </a:pPr>
          </a:p>
          <a:p>
            <a:pPr>
              <a:lnSpc>
                <a:spcPts val="1960"/>
              </a:lnSpc>
            </a:pPr>
            <a:r>
              <a:rPr lang="en-US" sz="1400">
                <a:solidFill>
                  <a:srgbClr val="000000"/>
                </a:solidFill>
                <a:latin typeface="Canva Sans Bold"/>
              </a:rPr>
              <a:t>      x_1-=6</a:t>
            </a:r>
          </a:p>
          <a:p>
            <a:pPr>
              <a:lnSpc>
                <a:spcPts val="1960"/>
              </a:lnSpc>
            </a:pPr>
            <a:r>
              <a:rPr lang="en-US" sz="1400">
                <a:solidFill>
                  <a:srgbClr val="000000"/>
                </a:solidFill>
                <a:latin typeface="Canva Sans Bold"/>
              </a:rPr>
              <a:t>      x_2+=5</a:t>
            </a:r>
          </a:p>
          <a:p>
            <a:pPr>
              <a:lnSpc>
                <a:spcPts val="1960"/>
              </a:lnSpc>
            </a:pPr>
            <a:r>
              <a:rPr lang="en-US" sz="1400">
                <a:solidFill>
                  <a:srgbClr val="000000"/>
                </a:solidFill>
                <a:latin typeface="Canva Sans Bold"/>
              </a:rPr>
              <a:t>      canvas.create_rectangle(x_1,65, x_2,75, width=2,fill='#183A58',outline='#183A58')  </a:t>
            </a:r>
          </a:p>
          <a:p>
            <a:pPr>
              <a:lnSpc>
                <a:spcPts val="1960"/>
              </a:lnSpc>
            </a:pPr>
          </a:p>
          <a:p>
            <a:pPr>
              <a:lnSpc>
                <a:spcPts val="1960"/>
              </a:lnSpc>
            </a:pPr>
            <a:r>
              <a:rPr lang="en-US" sz="1400">
                <a:solidFill>
                  <a:srgbClr val="000000"/>
                </a:solidFill>
                <a:latin typeface="Canva Sans Bold"/>
              </a:rPr>
              <a:t>      canvas.create_rectangle(x_1,145, x_2,155, width=3,fill='#183A58',outline='#183A58')</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#train base</a:t>
            </a:r>
          </a:p>
          <a:p>
            <a:pPr>
              <a:lnSpc>
                <a:spcPts val="1960"/>
              </a:lnSpc>
            </a:pPr>
            <a:r>
              <a:rPr lang="en-US" sz="1400">
                <a:solidFill>
                  <a:srgbClr val="000000"/>
                </a:solidFill>
                <a:latin typeface="Canva Sans Bold"/>
              </a:rPr>
              <a:t>      x_1+=17</a:t>
            </a:r>
          </a:p>
          <a:p>
            <a:pPr>
              <a:lnSpc>
                <a:spcPts val="1960"/>
              </a:lnSpc>
            </a:pPr>
            <a:r>
              <a:rPr lang="en-US" sz="1400">
                <a:solidFill>
                  <a:srgbClr val="000000"/>
                </a:solidFill>
                <a:latin typeface="Canva Sans Bold"/>
              </a:rPr>
              <a:t>      x_2-=15 </a:t>
            </a:r>
          </a:p>
          <a:p>
            <a:pPr>
              <a:lnSpc>
                <a:spcPts val="1960"/>
              </a:lnSpc>
            </a:pPr>
            <a:r>
              <a:rPr lang="en-US" sz="1400">
                <a:solidFill>
                  <a:srgbClr val="000000"/>
                </a:solidFill>
                <a:latin typeface="Canva Sans Bold"/>
              </a:rPr>
              <a:t>      canvas.create_rectangle(x_1,157, x_2,174, width=2, fill='#4C4C47', outline="")</a:t>
            </a:r>
          </a:p>
          <a:p>
            <a:pPr>
              <a:lnSpc>
                <a:spcPts val="1960"/>
              </a:lnSpc>
            </a:pPr>
          </a:p>
          <a:p>
            <a:pPr>
              <a:lnSpc>
                <a:spcPts val="1960"/>
              </a:lnSpc>
            </a:pPr>
            <a:r>
              <a:rPr lang="en-US" sz="1400">
                <a:solidFill>
                  <a:srgbClr val="000000"/>
                </a:solidFill>
                <a:latin typeface="Canva Sans Bold"/>
              </a:rPr>
              <a:t>      x_1-=10</a:t>
            </a:r>
          </a:p>
          <a:p>
            <a:pPr>
              <a:lnSpc>
                <a:spcPts val="1960"/>
              </a:lnSpc>
            </a:pPr>
            <a:r>
              <a:rPr lang="en-US" sz="1400">
                <a:solidFill>
                  <a:srgbClr val="000000"/>
                </a:solidFill>
                <a:latin typeface="Canva Sans Bold"/>
              </a:rPr>
              <a:t>      x_2+=10  </a:t>
            </a:r>
          </a:p>
          <a:p>
            <a:pPr>
              <a:lnSpc>
                <a:spcPts val="1960"/>
              </a:lnSpc>
            </a:pPr>
            <a:r>
              <a:rPr lang="en-US" sz="1400">
                <a:solidFill>
                  <a:srgbClr val="000000"/>
                </a:solidFill>
                <a:latin typeface="Canva Sans Bold"/>
              </a:rPr>
              <a:t>      canvas.create_rectangle(x_1,162, x_2,170, width=2, fill='#4C4C47', outline="")</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8162191"/>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def compt_wheel_line(x1,y1,x2,y2):</a:t>
            </a:r>
          </a:p>
          <a:p>
            <a:pPr>
              <a:lnSpc>
                <a:spcPts val="1960"/>
              </a:lnSpc>
            </a:pPr>
            <a:r>
              <a:rPr lang="en-US" sz="1400">
                <a:solidFill>
                  <a:srgbClr val="000000"/>
                </a:solidFill>
                <a:latin typeface="Canva Sans Bold"/>
              </a:rPr>
              <a:t>      x1+=28</a:t>
            </a:r>
          </a:p>
          <a:p>
            <a:pPr>
              <a:lnSpc>
                <a:spcPts val="1960"/>
              </a:lnSpc>
            </a:pPr>
            <a:r>
              <a:rPr lang="en-US" sz="1400">
                <a:solidFill>
                  <a:srgbClr val="000000"/>
                </a:solidFill>
                <a:latin typeface="Canva Sans Bold"/>
              </a:rPr>
              <a:t>      y1+=2</a:t>
            </a:r>
          </a:p>
          <a:p>
            <a:pPr>
              <a:lnSpc>
                <a:spcPts val="1960"/>
              </a:lnSpc>
            </a:pPr>
            <a:r>
              <a:rPr lang="en-US" sz="1400">
                <a:solidFill>
                  <a:srgbClr val="000000"/>
                </a:solidFill>
                <a:latin typeface="Canva Sans Bold"/>
              </a:rPr>
              <a:t>      x2-=27</a:t>
            </a:r>
          </a:p>
          <a:p>
            <a:pPr>
              <a:lnSpc>
                <a:spcPts val="1960"/>
              </a:lnSpc>
            </a:pPr>
            <a:r>
              <a:rPr lang="en-US" sz="1400">
                <a:solidFill>
                  <a:srgbClr val="000000"/>
                </a:solidFill>
                <a:latin typeface="Canva Sans Bold"/>
              </a:rPr>
              <a:t>      y2-=1</a:t>
            </a:r>
          </a:p>
          <a:p>
            <a:pPr>
              <a:lnSpc>
                <a:spcPts val="1960"/>
              </a:lnSpc>
            </a:pPr>
            <a:r>
              <a:rPr lang="en-US" sz="1400">
                <a:solidFill>
                  <a:srgbClr val="000000"/>
                </a:solidFill>
                <a:latin typeface="Canva Sans Bold"/>
              </a:rPr>
              <a:t>      canvas.create_line(x1,y1,x2,y2,width=3, fill='#7E2220')</a:t>
            </a:r>
          </a:p>
          <a:p>
            <a:pPr>
              <a:lnSpc>
                <a:spcPts val="1960"/>
              </a:lnSpc>
            </a:pPr>
            <a:r>
              <a:rPr lang="en-US" sz="1400">
                <a:solidFill>
                  <a:srgbClr val="000000"/>
                </a:solidFill>
                <a:latin typeface="Canva Sans Bold"/>
              </a:rPr>
              <a:t>      x1+=20</a:t>
            </a:r>
          </a:p>
          <a:p>
            <a:pPr>
              <a:lnSpc>
                <a:spcPts val="1960"/>
              </a:lnSpc>
            </a:pPr>
            <a:r>
              <a:rPr lang="en-US" sz="1400">
                <a:solidFill>
                  <a:srgbClr val="000000"/>
                </a:solidFill>
                <a:latin typeface="Canva Sans Bold"/>
              </a:rPr>
              <a:t>      y1+=8</a:t>
            </a:r>
          </a:p>
          <a:p>
            <a:pPr>
              <a:lnSpc>
                <a:spcPts val="1960"/>
              </a:lnSpc>
            </a:pPr>
            <a:r>
              <a:rPr lang="en-US" sz="1400">
                <a:solidFill>
                  <a:srgbClr val="000000"/>
                </a:solidFill>
                <a:latin typeface="Canva Sans Bold"/>
              </a:rPr>
              <a:t>      x2-=23</a:t>
            </a:r>
          </a:p>
          <a:p>
            <a:pPr>
              <a:lnSpc>
                <a:spcPts val="1960"/>
              </a:lnSpc>
            </a:pPr>
            <a:r>
              <a:rPr lang="en-US" sz="1400">
                <a:solidFill>
                  <a:srgbClr val="000000"/>
                </a:solidFill>
                <a:latin typeface="Canva Sans Bold"/>
              </a:rPr>
              <a:t>      y2-=7</a:t>
            </a:r>
          </a:p>
          <a:p>
            <a:pPr>
              <a:lnSpc>
                <a:spcPts val="1960"/>
              </a:lnSpc>
            </a:pPr>
            <a:r>
              <a:rPr lang="en-US" sz="1400">
                <a:solidFill>
                  <a:srgbClr val="000000"/>
                </a:solidFill>
                <a:latin typeface="Canva Sans Bold"/>
              </a:rPr>
              <a:t>      canvas.create_line(x1,y1,x2,y2,width=3, fill='#7E2220')</a:t>
            </a:r>
          </a:p>
          <a:p>
            <a:pPr>
              <a:lnSpc>
                <a:spcPts val="1960"/>
              </a:lnSpc>
            </a:pPr>
            <a:r>
              <a:rPr lang="en-US" sz="1400">
                <a:solidFill>
                  <a:srgbClr val="000000"/>
                </a:solidFill>
                <a:latin typeface="Canva Sans Bold"/>
              </a:rPr>
              <a:t>      x1-=43</a:t>
            </a:r>
          </a:p>
          <a:p>
            <a:pPr>
              <a:lnSpc>
                <a:spcPts val="1960"/>
              </a:lnSpc>
            </a:pPr>
            <a:r>
              <a:rPr lang="en-US" sz="1400">
                <a:solidFill>
                  <a:srgbClr val="000000"/>
                </a:solidFill>
                <a:latin typeface="Canva Sans Bold"/>
              </a:rPr>
              <a:t>      y1+=7</a:t>
            </a:r>
          </a:p>
          <a:p>
            <a:pPr>
              <a:lnSpc>
                <a:spcPts val="1960"/>
              </a:lnSpc>
            </a:pPr>
            <a:r>
              <a:rPr lang="en-US" sz="1400">
                <a:solidFill>
                  <a:srgbClr val="000000"/>
                </a:solidFill>
                <a:latin typeface="Canva Sans Bold"/>
              </a:rPr>
              <a:t>      x2+=50</a:t>
            </a:r>
          </a:p>
          <a:p>
            <a:pPr>
              <a:lnSpc>
                <a:spcPts val="1960"/>
              </a:lnSpc>
            </a:pPr>
            <a:r>
              <a:rPr lang="en-US" sz="1400">
                <a:solidFill>
                  <a:srgbClr val="000000"/>
                </a:solidFill>
                <a:latin typeface="Canva Sans Bold"/>
              </a:rPr>
              <a:t>      y2-=8</a:t>
            </a:r>
          </a:p>
          <a:p>
            <a:pPr>
              <a:lnSpc>
                <a:spcPts val="1960"/>
              </a:lnSpc>
            </a:pPr>
            <a:r>
              <a:rPr lang="en-US" sz="1400">
                <a:solidFill>
                  <a:srgbClr val="000000"/>
                </a:solidFill>
                <a:latin typeface="Canva Sans Bold"/>
              </a:rPr>
              <a:t>      canvas.create_line(x1,y1,x2,y2,width=3, fill='#7E2220')</a:t>
            </a:r>
          </a:p>
          <a:p>
            <a:pPr>
              <a:lnSpc>
                <a:spcPts val="1960"/>
              </a:lnSpc>
            </a:pPr>
            <a:r>
              <a:rPr lang="en-US" sz="1400">
                <a:solidFill>
                  <a:srgbClr val="000000"/>
                </a:solidFill>
                <a:latin typeface="Canva Sans Bold"/>
              </a:rPr>
              <a:t>      x1+=5</a:t>
            </a:r>
          </a:p>
          <a:p>
            <a:pPr>
              <a:lnSpc>
                <a:spcPts val="1960"/>
              </a:lnSpc>
            </a:pPr>
            <a:r>
              <a:rPr lang="en-US" sz="1400">
                <a:solidFill>
                  <a:srgbClr val="000000"/>
                </a:solidFill>
                <a:latin typeface="Canva Sans Bold"/>
              </a:rPr>
              <a:t>      y1-=10</a:t>
            </a:r>
          </a:p>
          <a:p>
            <a:pPr>
              <a:lnSpc>
                <a:spcPts val="1960"/>
              </a:lnSpc>
            </a:pPr>
            <a:r>
              <a:rPr lang="en-US" sz="1400">
                <a:solidFill>
                  <a:srgbClr val="000000"/>
                </a:solidFill>
                <a:latin typeface="Canva Sans Bold"/>
              </a:rPr>
              <a:t>      x2-=8</a:t>
            </a:r>
          </a:p>
          <a:p>
            <a:pPr>
              <a:lnSpc>
                <a:spcPts val="1960"/>
              </a:lnSpc>
            </a:pPr>
            <a:r>
              <a:rPr lang="en-US" sz="1400">
                <a:solidFill>
                  <a:srgbClr val="000000"/>
                </a:solidFill>
                <a:latin typeface="Canva Sans Bold"/>
              </a:rPr>
              <a:t>      y2+=11</a:t>
            </a:r>
          </a:p>
          <a:p>
            <a:pPr>
              <a:lnSpc>
                <a:spcPts val="1960"/>
              </a:lnSpc>
            </a:pPr>
            <a:r>
              <a:rPr lang="en-US" sz="1400">
                <a:solidFill>
                  <a:srgbClr val="000000"/>
                </a:solidFill>
                <a:latin typeface="Canva Sans Bold"/>
              </a:rPr>
              <a:t>      canvas.create_line(x1,y1,x2,y2,width=3, fill='#7E2220')</a:t>
            </a:r>
          </a:p>
          <a:p>
            <a:pPr>
              <a:lnSpc>
                <a:spcPts val="1960"/>
              </a:lnSpc>
            </a:pPr>
          </a:p>
          <a:p>
            <a:pPr>
              <a:lnSpc>
                <a:spcPts val="1960"/>
              </a:lnSpc>
            </a:pPr>
            <a:r>
              <a:rPr lang="en-US" sz="1400">
                <a:solidFill>
                  <a:srgbClr val="000000"/>
                </a:solidFill>
                <a:latin typeface="Canva Sans Bold"/>
              </a:rPr>
              <a:t>    #compartment_1</a:t>
            </a:r>
          </a:p>
          <a:p>
            <a:pPr>
              <a:lnSpc>
                <a:spcPts val="1960"/>
              </a:lnSpc>
            </a:pPr>
            <a:r>
              <a:rPr lang="en-US" sz="1400">
                <a:solidFill>
                  <a:srgbClr val="000000"/>
                </a:solidFill>
                <a:latin typeface="Canva Sans Bold"/>
              </a:rPr>
              <a:t>    compartment(330,530)  #comp_1</a:t>
            </a:r>
          </a:p>
          <a:p>
            <a:pPr>
              <a:lnSpc>
                <a:spcPts val="1960"/>
              </a:lnSpc>
            </a:pPr>
            <a:r>
              <a:rPr lang="en-US" sz="1400">
                <a:solidFill>
                  <a:srgbClr val="000000"/>
                </a:solidFill>
                <a:latin typeface="Canva Sans Bold"/>
              </a:rPr>
              <a:t>    canvas.create_line(338,159, 338,174, width=5, fill='#7E2220')</a:t>
            </a:r>
          </a:p>
          <a:p>
            <a:pPr>
              <a:lnSpc>
                <a:spcPts val="1960"/>
              </a:lnSpc>
            </a:pPr>
            <a:r>
              <a:rPr lang="en-US" sz="1400">
                <a:solidFill>
                  <a:srgbClr val="000000"/>
                </a:solidFill>
                <a:latin typeface="Canva Sans Bold"/>
              </a:rPr>
              <a:t>    canvas.create_line(525,159, 525,174, width=5, fill='#7E2220')</a:t>
            </a:r>
          </a:p>
          <a:p>
            <a:pPr>
              <a:lnSpc>
                <a:spcPts val="1960"/>
              </a:lnSpc>
            </a:pPr>
            <a:r>
              <a:rPr lang="en-US" sz="1400">
                <a:solidFill>
                  <a:srgbClr val="000000"/>
                </a:solidFill>
                <a:latin typeface="Canva Sans Bold"/>
              </a:rPr>
              <a:t>    compt_wheel_line(360,148,415,190)</a:t>
            </a:r>
          </a:p>
          <a:p>
            <a:pPr>
              <a:lnSpc>
                <a:spcPts val="1960"/>
              </a:lnSpc>
            </a:pPr>
            <a:r>
              <a:rPr lang="en-US" sz="1400">
                <a:solidFill>
                  <a:srgbClr val="000000"/>
                </a:solidFill>
                <a:latin typeface="Canva Sans Bold"/>
              </a:rPr>
              <a:t>    wheel(360,148,415,190)</a:t>
            </a:r>
          </a:p>
          <a:p>
            <a:pPr>
              <a:lnSpc>
                <a:spcPts val="1960"/>
              </a:lnSpc>
            </a:pPr>
            <a:r>
              <a:rPr lang="en-US" sz="1400">
                <a:solidFill>
                  <a:srgbClr val="000000"/>
                </a:solidFill>
                <a:latin typeface="Canva Sans Bold"/>
              </a:rPr>
              <a:t>    compt_wheel_line(440,148, 495,190)</a:t>
            </a:r>
          </a:p>
          <a:p>
            <a:pPr>
              <a:lnSpc>
                <a:spcPts val="1960"/>
              </a:lnSpc>
            </a:pPr>
            <a:r>
              <a:rPr lang="en-US" sz="1400">
                <a:solidFill>
                  <a:srgbClr val="000000"/>
                </a:solidFill>
                <a:latin typeface="Canva Sans Bold"/>
              </a:rPr>
              <a:t>    wheel(440,148, 495,190)</a:t>
            </a:r>
          </a:p>
          <a:p>
            <a:pPr>
              <a:lnSpc>
                <a:spcPts val="1960"/>
              </a:lnSpc>
            </a:pPr>
            <a:r>
              <a:rPr lang="en-US" sz="1400">
                <a:solidFill>
                  <a:srgbClr val="000000"/>
                </a:solidFill>
                <a:latin typeface="Canva Sans Bold"/>
              </a:rPr>
              <a:t>    canvas.create_line(385,170, 471,170, width=4, fill='#28242C')</a:t>
            </a:r>
          </a:p>
          <a:p>
            <a:pPr>
              <a:lnSpc>
                <a:spcPts val="1960"/>
              </a:lnSpc>
            </a:pP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419539"/>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#compartment_2</a:t>
            </a:r>
          </a:p>
          <a:p>
            <a:pPr>
              <a:lnSpc>
                <a:spcPts val="1960"/>
              </a:lnSpc>
            </a:pPr>
            <a:r>
              <a:rPr lang="en-US" sz="1400">
                <a:solidFill>
                  <a:srgbClr val="000000"/>
                </a:solidFill>
                <a:latin typeface="Canva Sans Bold"/>
              </a:rPr>
              <a:t>    compartment(540,740) #comp_2</a:t>
            </a:r>
          </a:p>
          <a:p>
            <a:pPr>
              <a:lnSpc>
                <a:spcPts val="1960"/>
              </a:lnSpc>
            </a:pPr>
            <a:r>
              <a:rPr lang="en-US" sz="1400">
                <a:solidFill>
                  <a:srgbClr val="000000"/>
                </a:solidFill>
                <a:latin typeface="Canva Sans Bold"/>
              </a:rPr>
              <a:t>    canvas.create_line(548,159, 548,174, width=5, fill='#7E2220')</a:t>
            </a:r>
          </a:p>
          <a:p>
            <a:pPr>
              <a:lnSpc>
                <a:spcPts val="1960"/>
              </a:lnSpc>
            </a:pPr>
            <a:r>
              <a:rPr lang="en-US" sz="1400">
                <a:solidFill>
                  <a:srgbClr val="000000"/>
                </a:solidFill>
                <a:latin typeface="Canva Sans Bold"/>
              </a:rPr>
              <a:t>    canvas.create_line(735,159, 735,174, width=5, fill='#7E2220')</a:t>
            </a:r>
          </a:p>
          <a:p>
            <a:pPr>
              <a:lnSpc>
                <a:spcPts val="1960"/>
              </a:lnSpc>
            </a:pPr>
            <a:r>
              <a:rPr lang="en-US" sz="1400">
                <a:solidFill>
                  <a:srgbClr val="000000"/>
                </a:solidFill>
                <a:latin typeface="Canva Sans Bold"/>
              </a:rPr>
              <a:t>    compt_wheel_line(570,148, 625,190)</a:t>
            </a:r>
          </a:p>
          <a:p>
            <a:pPr>
              <a:lnSpc>
                <a:spcPts val="1960"/>
              </a:lnSpc>
            </a:pPr>
            <a:r>
              <a:rPr lang="en-US" sz="1400">
                <a:solidFill>
                  <a:srgbClr val="000000"/>
                </a:solidFill>
                <a:latin typeface="Canva Sans Bold"/>
              </a:rPr>
              <a:t>    wheel(570,148, 625,190)</a:t>
            </a:r>
          </a:p>
          <a:p>
            <a:pPr>
              <a:lnSpc>
                <a:spcPts val="1960"/>
              </a:lnSpc>
            </a:pPr>
            <a:r>
              <a:rPr lang="en-US" sz="1400">
                <a:solidFill>
                  <a:srgbClr val="000000"/>
                </a:solidFill>
                <a:latin typeface="Canva Sans Bold"/>
              </a:rPr>
              <a:t>    compt_wheel_line(650,148, 705,190)</a:t>
            </a:r>
          </a:p>
          <a:p>
            <a:pPr>
              <a:lnSpc>
                <a:spcPts val="1960"/>
              </a:lnSpc>
            </a:pPr>
            <a:r>
              <a:rPr lang="en-US" sz="1400">
                <a:solidFill>
                  <a:srgbClr val="000000"/>
                </a:solidFill>
                <a:latin typeface="Canva Sans Bold"/>
              </a:rPr>
              <a:t>    wheel(650,148, 705,190)</a:t>
            </a:r>
          </a:p>
          <a:p>
            <a:pPr>
              <a:lnSpc>
                <a:spcPts val="1960"/>
              </a:lnSpc>
            </a:pPr>
            <a:r>
              <a:rPr lang="en-US" sz="1400">
                <a:solidFill>
                  <a:srgbClr val="000000"/>
                </a:solidFill>
                <a:latin typeface="Canva Sans Bold"/>
              </a:rPr>
              <a:t>    canvas.create_line(594,170, 681,170, width=4, fill='#28242C')</a:t>
            </a:r>
          </a:p>
          <a:p>
            <a:pPr>
              <a:lnSpc>
                <a:spcPts val="1960"/>
              </a:lnSpc>
            </a:pPr>
          </a:p>
          <a:p>
            <a:pPr>
              <a:lnSpc>
                <a:spcPts val="1960"/>
              </a:lnSpc>
            </a:pPr>
            <a:r>
              <a:rPr lang="en-US" sz="1400">
                <a:solidFill>
                  <a:srgbClr val="000000"/>
                </a:solidFill>
                <a:latin typeface="Canva Sans Bold"/>
              </a:rPr>
              <a:t>    ####compartment_3</a:t>
            </a:r>
          </a:p>
          <a:p>
            <a:pPr>
              <a:lnSpc>
                <a:spcPts val="1960"/>
              </a:lnSpc>
            </a:pPr>
            <a:r>
              <a:rPr lang="en-US" sz="1400">
                <a:solidFill>
                  <a:srgbClr val="000000"/>
                </a:solidFill>
                <a:latin typeface="Canva Sans Bold"/>
              </a:rPr>
              <a:t>    compartment(750,950)  #comp_3</a:t>
            </a:r>
          </a:p>
          <a:p>
            <a:pPr>
              <a:lnSpc>
                <a:spcPts val="1960"/>
              </a:lnSpc>
            </a:pPr>
            <a:r>
              <a:rPr lang="en-US" sz="1400">
                <a:solidFill>
                  <a:srgbClr val="000000"/>
                </a:solidFill>
                <a:latin typeface="Canva Sans Bold"/>
              </a:rPr>
              <a:t>    canvas.create_line(758,159, 758,174, width=5, fill='#7E2220')</a:t>
            </a:r>
          </a:p>
          <a:p>
            <a:pPr>
              <a:lnSpc>
                <a:spcPts val="1960"/>
              </a:lnSpc>
            </a:pPr>
            <a:r>
              <a:rPr lang="en-US" sz="1400">
                <a:solidFill>
                  <a:srgbClr val="000000"/>
                </a:solidFill>
                <a:latin typeface="Canva Sans Bold"/>
              </a:rPr>
              <a:t>    canvas.create_line(945,159, 945,174, width=5, fill='#7E2220')</a:t>
            </a:r>
          </a:p>
          <a:p>
            <a:pPr>
              <a:lnSpc>
                <a:spcPts val="1960"/>
              </a:lnSpc>
            </a:pPr>
            <a:r>
              <a:rPr lang="en-US" sz="1400">
                <a:solidFill>
                  <a:srgbClr val="000000"/>
                </a:solidFill>
                <a:latin typeface="Canva Sans Bold"/>
              </a:rPr>
              <a:t>    compt_wheel_line(780,148, 835,190)</a:t>
            </a:r>
          </a:p>
          <a:p>
            <a:pPr>
              <a:lnSpc>
                <a:spcPts val="1960"/>
              </a:lnSpc>
            </a:pPr>
            <a:r>
              <a:rPr lang="en-US" sz="1400">
                <a:solidFill>
                  <a:srgbClr val="000000"/>
                </a:solidFill>
                <a:latin typeface="Canva Sans Bold"/>
              </a:rPr>
              <a:t>    wheel(780,148, 835,190)</a:t>
            </a:r>
          </a:p>
          <a:p>
            <a:pPr>
              <a:lnSpc>
                <a:spcPts val="1960"/>
              </a:lnSpc>
            </a:pPr>
            <a:r>
              <a:rPr lang="en-US" sz="1400">
                <a:solidFill>
                  <a:srgbClr val="000000"/>
                </a:solidFill>
                <a:latin typeface="Canva Sans Bold"/>
              </a:rPr>
              <a:t>    compt_wheel_line(860,148, 915,190)</a:t>
            </a:r>
          </a:p>
          <a:p>
            <a:pPr>
              <a:lnSpc>
                <a:spcPts val="1960"/>
              </a:lnSpc>
            </a:pPr>
            <a:r>
              <a:rPr lang="en-US" sz="1400">
                <a:solidFill>
                  <a:srgbClr val="000000"/>
                </a:solidFill>
                <a:latin typeface="Canva Sans Bold"/>
              </a:rPr>
              <a:t>    wheel(860,148, 915,190)</a:t>
            </a:r>
          </a:p>
          <a:p>
            <a:pPr>
              <a:lnSpc>
                <a:spcPts val="1960"/>
              </a:lnSpc>
            </a:pPr>
            <a:r>
              <a:rPr lang="en-US" sz="1400">
                <a:solidFill>
                  <a:srgbClr val="000000"/>
                </a:solidFill>
                <a:latin typeface="Canva Sans Bold"/>
              </a:rPr>
              <a:t>    canvas.create_line(804,170, 891,170, width=4, fill='#28242C')</a:t>
            </a:r>
          </a:p>
          <a:p>
            <a:pPr>
              <a:lnSpc>
                <a:spcPts val="1960"/>
              </a:lnSpc>
            </a:pPr>
          </a:p>
          <a:p>
            <a:pPr>
              <a:lnSpc>
                <a:spcPts val="1960"/>
              </a:lnSpc>
            </a:pPr>
            <a:r>
              <a:rPr lang="en-US" sz="1400">
                <a:solidFill>
                  <a:srgbClr val="000000"/>
                </a:solidFill>
                <a:latin typeface="Canva Sans Bold"/>
              </a:rPr>
              <a:t>    #compartment_4</a:t>
            </a:r>
          </a:p>
          <a:p>
            <a:pPr>
              <a:lnSpc>
                <a:spcPts val="1960"/>
              </a:lnSpc>
            </a:pPr>
            <a:r>
              <a:rPr lang="en-US" sz="1400">
                <a:solidFill>
                  <a:srgbClr val="000000"/>
                </a:solidFill>
                <a:latin typeface="Canva Sans Bold"/>
              </a:rPr>
              <a:t>    compartment(960,1160)  </a:t>
            </a:r>
          </a:p>
          <a:p>
            <a:pPr>
              <a:lnSpc>
                <a:spcPts val="1960"/>
              </a:lnSpc>
            </a:pPr>
            <a:r>
              <a:rPr lang="en-US" sz="1400">
                <a:solidFill>
                  <a:srgbClr val="000000"/>
                </a:solidFill>
                <a:latin typeface="Canva Sans Bold"/>
              </a:rPr>
              <a:t>    canvas.create_line(968,159, 968,174, width=5, fill='#7E2220')</a:t>
            </a:r>
          </a:p>
          <a:p>
            <a:pPr>
              <a:lnSpc>
                <a:spcPts val="1960"/>
              </a:lnSpc>
            </a:pPr>
            <a:r>
              <a:rPr lang="en-US" sz="1400">
                <a:solidFill>
                  <a:srgbClr val="000000"/>
                </a:solidFill>
                <a:latin typeface="Canva Sans Bold"/>
              </a:rPr>
              <a:t>    canvas.create_line(1155,159, 1155,174, width=5, fill='#7E2220')</a:t>
            </a:r>
          </a:p>
          <a:p>
            <a:pPr>
              <a:lnSpc>
                <a:spcPts val="1960"/>
              </a:lnSpc>
            </a:pPr>
            <a:r>
              <a:rPr lang="en-US" sz="1400">
                <a:solidFill>
                  <a:srgbClr val="000000"/>
                </a:solidFill>
                <a:latin typeface="Canva Sans Bold"/>
              </a:rPr>
              <a:t>    compt_wheel_line(990,148, 1045,190)</a:t>
            </a:r>
          </a:p>
          <a:p>
            <a:pPr>
              <a:lnSpc>
                <a:spcPts val="1960"/>
              </a:lnSpc>
            </a:pPr>
            <a:r>
              <a:rPr lang="en-US" sz="1400">
                <a:solidFill>
                  <a:srgbClr val="000000"/>
                </a:solidFill>
                <a:latin typeface="Canva Sans Bold"/>
              </a:rPr>
              <a:t>    wheel(990,148, 1045,190)</a:t>
            </a:r>
          </a:p>
          <a:p>
            <a:pPr>
              <a:lnSpc>
                <a:spcPts val="1960"/>
              </a:lnSpc>
            </a:pPr>
            <a:r>
              <a:rPr lang="en-US" sz="1400">
                <a:solidFill>
                  <a:srgbClr val="000000"/>
                </a:solidFill>
                <a:latin typeface="Canva Sans Bold"/>
              </a:rPr>
              <a:t>    compt_wheel_line(1070,148, 1125,190)</a:t>
            </a:r>
          </a:p>
          <a:p>
            <a:pPr>
              <a:lnSpc>
                <a:spcPts val="1960"/>
              </a:lnSpc>
            </a:pPr>
            <a:r>
              <a:rPr lang="en-US" sz="1400">
                <a:solidFill>
                  <a:srgbClr val="000000"/>
                </a:solidFill>
                <a:latin typeface="Canva Sans Bold"/>
              </a:rPr>
              <a:t>    wheel(1070,148, 1125,190)</a:t>
            </a:r>
          </a:p>
          <a:p>
            <a:pPr>
              <a:lnSpc>
                <a:spcPts val="1960"/>
              </a:lnSpc>
            </a:pPr>
            <a:r>
              <a:rPr lang="en-US" sz="1400">
                <a:solidFill>
                  <a:srgbClr val="000000"/>
                </a:solidFill>
                <a:latin typeface="Canva Sans Bold"/>
              </a:rPr>
              <a:t>    canvas.create_line(1014,170, 1101,170, width=4, fill='#28242C')</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7171988"/>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#compartment_5</a:t>
            </a:r>
          </a:p>
          <a:p>
            <a:pPr>
              <a:lnSpc>
                <a:spcPts val="1960"/>
              </a:lnSpc>
            </a:pPr>
            <a:r>
              <a:rPr lang="en-US" sz="1400">
                <a:solidFill>
                  <a:srgbClr val="000000"/>
                </a:solidFill>
                <a:latin typeface="Canva Sans Bold"/>
              </a:rPr>
              <a:t>    compartment(1170,1370)</a:t>
            </a:r>
          </a:p>
          <a:p>
            <a:pPr>
              <a:lnSpc>
                <a:spcPts val="1960"/>
              </a:lnSpc>
            </a:pPr>
            <a:r>
              <a:rPr lang="en-US" sz="1400">
                <a:solidFill>
                  <a:srgbClr val="000000"/>
                </a:solidFill>
                <a:latin typeface="Canva Sans Bold"/>
              </a:rPr>
              <a:t>    canvas.create_line(1178,159, 1178,174, width=5, fill='#7E2220')</a:t>
            </a:r>
          </a:p>
          <a:p>
            <a:pPr>
              <a:lnSpc>
                <a:spcPts val="1960"/>
              </a:lnSpc>
            </a:pPr>
            <a:r>
              <a:rPr lang="en-US" sz="1400">
                <a:solidFill>
                  <a:srgbClr val="000000"/>
                </a:solidFill>
                <a:latin typeface="Canva Sans Bold"/>
              </a:rPr>
              <a:t>    canvas.create_line(1365,159, 1365,174, width=5, fill='#7E2220')</a:t>
            </a:r>
          </a:p>
          <a:p>
            <a:pPr>
              <a:lnSpc>
                <a:spcPts val="1960"/>
              </a:lnSpc>
            </a:pPr>
            <a:r>
              <a:rPr lang="en-US" sz="1400">
                <a:solidFill>
                  <a:srgbClr val="000000"/>
                </a:solidFill>
                <a:latin typeface="Canva Sans Bold"/>
              </a:rPr>
              <a:t>    compt_wheel_line(1200,148, 1255,190)</a:t>
            </a:r>
          </a:p>
          <a:p>
            <a:pPr>
              <a:lnSpc>
                <a:spcPts val="1960"/>
              </a:lnSpc>
            </a:pPr>
            <a:r>
              <a:rPr lang="en-US" sz="1400">
                <a:solidFill>
                  <a:srgbClr val="000000"/>
                </a:solidFill>
                <a:latin typeface="Canva Sans Bold"/>
              </a:rPr>
              <a:t>    wheel(1200,148, 1255,190)</a:t>
            </a:r>
          </a:p>
          <a:p>
            <a:pPr>
              <a:lnSpc>
                <a:spcPts val="1960"/>
              </a:lnSpc>
            </a:pPr>
            <a:r>
              <a:rPr lang="en-US" sz="1400">
                <a:solidFill>
                  <a:srgbClr val="000000"/>
                </a:solidFill>
                <a:latin typeface="Canva Sans Bold"/>
              </a:rPr>
              <a:t>    compt_wheel_line(1280,148, 1335,190)</a:t>
            </a:r>
          </a:p>
          <a:p>
            <a:pPr>
              <a:lnSpc>
                <a:spcPts val="1960"/>
              </a:lnSpc>
            </a:pPr>
            <a:r>
              <a:rPr lang="en-US" sz="1400">
                <a:solidFill>
                  <a:srgbClr val="000000"/>
                </a:solidFill>
                <a:latin typeface="Canva Sans Bold"/>
              </a:rPr>
              <a:t>    wheel(1280,148, 1335,190)</a:t>
            </a:r>
          </a:p>
          <a:p>
            <a:pPr>
              <a:lnSpc>
                <a:spcPts val="1960"/>
              </a:lnSpc>
            </a:pPr>
            <a:r>
              <a:rPr lang="en-US" sz="1400">
                <a:solidFill>
                  <a:srgbClr val="000000"/>
                </a:solidFill>
                <a:latin typeface="Canva Sans Bold"/>
              </a:rPr>
              <a:t>    canvas.create_line(1224,170, 1311,170, width=4, fill='#28242C')</a:t>
            </a:r>
          </a:p>
          <a:p>
            <a:pPr>
              <a:lnSpc>
                <a:spcPts val="1960"/>
              </a:lnSpc>
            </a:pPr>
            <a:r>
              <a:rPr lang="en-US" sz="1400">
                <a:solidFill>
                  <a:srgbClr val="000000"/>
                </a:solidFill>
                <a:latin typeface="Canva Sans Bold"/>
              </a:rPr>
              <a:t>    btn_train = tk.Button(self, text="FEATURES",font=("Times",20, "bold"),activeforeground="white",activebackground="#183E59",bg="#183E59",foreground="white",command=lambda:move())</a:t>
            </a:r>
          </a:p>
          <a:p>
            <a:pPr>
              <a:lnSpc>
                <a:spcPts val="1960"/>
              </a:lnSpc>
            </a:pPr>
            <a:r>
              <a:rPr lang="en-US" sz="1400">
                <a:solidFill>
                  <a:srgbClr val="000000"/>
                </a:solidFill>
                <a:latin typeface="Canva Sans Bold"/>
              </a:rPr>
              <a:t>    btn_train.place(x = 290, y = 360) </a:t>
            </a:r>
          </a:p>
          <a:p>
            <a:pPr>
              <a:lnSpc>
                <a:spcPts val="1960"/>
              </a:lnSpc>
            </a:pPr>
            <a:r>
              <a:rPr lang="en-US" sz="1400">
                <a:solidFill>
                  <a:srgbClr val="000000"/>
                </a:solidFill>
                <a:latin typeface="Canva Sans Bold"/>
              </a:rPr>
              <a:t>    # ----------------------------------------------------------------------------------------------------------------</a:t>
            </a:r>
          </a:p>
          <a:p>
            <a:pPr>
              <a:lnSpc>
                <a:spcPts val="1960"/>
              </a:lnSpc>
            </a:pPr>
            <a:r>
              <a:rPr lang="en-US" sz="1400">
                <a:solidFill>
                  <a:srgbClr val="000000"/>
                </a:solidFill>
                <a:latin typeface="Canva Sans Bold"/>
              </a:rPr>
              <a:t>    info_canvas = tk.Canvas(self, width=750, height=470, highlightthickness=10, highlightbackground="#3D9DD9", bg="#183E59")</a:t>
            </a:r>
          </a:p>
          <a:p>
            <a:pPr>
              <a:lnSpc>
                <a:spcPts val="1960"/>
              </a:lnSpc>
            </a:pPr>
            <a:r>
              <a:rPr lang="en-US" sz="1400">
                <a:solidFill>
                  <a:srgbClr val="000000"/>
                </a:solidFill>
                <a:latin typeface="Canva Sans Bold"/>
              </a:rPr>
              <a:t>    info_canvas.place(x=770, y=0)</a:t>
            </a:r>
          </a:p>
          <a:p>
            <a:pPr>
              <a:lnSpc>
                <a:spcPts val="1960"/>
              </a:lnSpc>
            </a:pPr>
          </a:p>
          <a:p>
            <a:pPr>
              <a:lnSpc>
                <a:spcPts val="1960"/>
              </a:lnSpc>
            </a:pPr>
            <a:r>
              <a:rPr lang="en-US" sz="1400">
                <a:solidFill>
                  <a:srgbClr val="000000"/>
                </a:solidFill>
                <a:latin typeface="Canva Sans Bold"/>
              </a:rPr>
              <a:t>    def update(i):</a:t>
            </a:r>
          </a:p>
          <a:p>
            <a:pPr>
              <a:lnSpc>
                <a:spcPts val="1960"/>
              </a:lnSpc>
            </a:pPr>
            <a:r>
              <a:rPr lang="en-US" sz="1400">
                <a:solidFill>
                  <a:srgbClr val="000000"/>
                </a:solidFill>
                <a:latin typeface="Canva Sans Bold"/>
              </a:rPr>
              <a:t>      # info_canvas.delete("all")</a:t>
            </a:r>
          </a:p>
          <a:p>
            <a:pPr>
              <a:lnSpc>
                <a:spcPts val="1960"/>
              </a:lnSpc>
            </a:pPr>
            <a:r>
              <a:rPr lang="en-US" sz="1400">
                <a:solidFill>
                  <a:srgbClr val="000000"/>
                </a:solidFill>
                <a:latin typeface="Canva Sans Bold"/>
              </a:rPr>
              <a:t>      info_canvas.itemconfig(a, image = info[i][0])</a:t>
            </a:r>
          </a:p>
          <a:p>
            <a:pPr>
              <a:lnSpc>
                <a:spcPts val="1960"/>
              </a:lnSpc>
            </a:pPr>
            <a:r>
              <a:rPr lang="en-US" sz="1400">
                <a:solidFill>
                  <a:srgbClr val="000000"/>
                </a:solidFill>
                <a:latin typeface="Canva Sans Bold"/>
              </a:rPr>
              <a:t>      info_canvas.itemconfig(b, text = info[i][1])</a:t>
            </a:r>
          </a:p>
          <a:p>
            <a:pPr>
              <a:lnSpc>
                <a:spcPts val="1960"/>
              </a:lnSpc>
            </a:pPr>
            <a:r>
              <a:rPr lang="en-US" sz="1400">
                <a:solidFill>
                  <a:srgbClr val="000000"/>
                </a:solidFill>
                <a:latin typeface="Canva Sans Bold"/>
              </a:rPr>
              <a:t>      info_canvas.itemconfig(c, text = info[i][2])</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def resize_image(e):</a:t>
            </a:r>
          </a:p>
          <a:p>
            <a:pPr>
              <a:lnSpc>
                <a:spcPts val="1960"/>
              </a:lnSpc>
            </a:pPr>
            <a:r>
              <a:rPr lang="en-US" sz="1400">
                <a:solidFill>
                  <a:srgbClr val="000000"/>
                </a:solidFill>
                <a:latin typeface="Canva Sans Bold"/>
              </a:rPr>
              <a:t>      global a, info, b, c</a:t>
            </a:r>
          </a:p>
          <a:p>
            <a:pPr>
              <a:lnSpc>
                <a:spcPts val="1960"/>
              </a:lnSpc>
            </a:pPr>
            <a:r>
              <a:rPr lang="en-US" sz="1400">
                <a:solidFill>
                  <a:srgbClr val="000000"/>
                </a:solidFill>
                <a:latin typeface="Canva Sans Bold"/>
              </a:rPr>
              <a:t>      info = [</a:t>
            </a:r>
          </a:p>
          <a:p>
            <a:pPr>
              <a:lnSpc>
                <a:spcPts val="1960"/>
              </a:lnSpc>
            </a:pPr>
            <a:r>
              <a:rPr lang="en-US" sz="1400">
                <a:solidFill>
                  <a:srgbClr val="000000"/>
                </a:solidFill>
                <a:latin typeface="Canva Sans Bold"/>
              </a:rPr>
              <a:t>        [ImageTk.PhotoImage(Image.open("welcome_1.png")), </a:t>
            </a:r>
          </a:p>
          <a:p>
            <a:pPr>
              <a:lnSpc>
                <a:spcPts val="1960"/>
              </a:lnSpc>
            </a:pPr>
            <a:r>
              <a:rPr lang="en-US" sz="1400">
                <a:solidFill>
                  <a:srgbClr val="000000"/>
                </a:solidFill>
                <a:latin typeface="Canva Sans Bold"/>
              </a:rPr>
              <a:t>        "NAMASTE",</a:t>
            </a:r>
          </a:p>
          <a:p>
            <a:pPr>
              <a:lnSpc>
                <a:spcPts val="1960"/>
              </a:lnSpc>
            </a:pPr>
            <a:r>
              <a:rPr lang="en-US" sz="1400">
                <a:solidFill>
                  <a:srgbClr val="000000"/>
                </a:solidFill>
                <a:latin typeface="Canva Sans Bold"/>
              </a:rPr>
              <a:t>        "Let's take a close view on the\nFeatures of NEP."],</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6924437"/>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[ImageTk.PhotoImage(Image.open("access_edu_1.png")), </a:t>
            </a:r>
          </a:p>
          <a:p>
            <a:pPr>
              <a:lnSpc>
                <a:spcPts val="1960"/>
              </a:lnSpc>
            </a:pPr>
            <a:r>
              <a:rPr lang="en-US" sz="1400">
                <a:solidFill>
                  <a:srgbClr val="000000"/>
                </a:solidFill>
                <a:latin typeface="Canva Sans Bold"/>
              </a:rPr>
              <a:t>        "ACCESS TO EDUCATION",</a:t>
            </a:r>
          </a:p>
          <a:p>
            <a:pPr>
              <a:lnSpc>
                <a:spcPts val="1960"/>
              </a:lnSpc>
            </a:pPr>
            <a:r>
              <a:rPr lang="en-US" sz="1400">
                <a:solidFill>
                  <a:srgbClr val="000000"/>
                </a:solidFill>
                <a:latin typeface="Canva Sans Bold"/>
              </a:rPr>
              <a:t>        "One of the primary goals of a national educational policy is to ensure that every child has access to education, regardless of their socioeconomic status, gender, or ethnicity. \n\n\nThis may involve increasing the number of schools and classrooms, providing transportation for students in remote areas, and providing financial assistance for families who cannot afford to pay for their children's education."],</a:t>
            </a:r>
          </a:p>
          <a:p>
            <a:pPr>
              <a:lnSpc>
                <a:spcPts val="1960"/>
              </a:lnSpc>
            </a:pPr>
            <a:r>
              <a:rPr lang="en-US" sz="1400">
                <a:solidFill>
                  <a:srgbClr val="000000"/>
                </a:solidFill>
                <a:latin typeface="Canva Sans Bold"/>
              </a:rPr>
              <a:t>        [ImageTk.PhotoImage(Image.open("curriculum_1.png")), </a:t>
            </a:r>
          </a:p>
          <a:p>
            <a:pPr>
              <a:lnSpc>
                <a:spcPts val="1960"/>
              </a:lnSpc>
            </a:pPr>
            <a:r>
              <a:rPr lang="en-US" sz="1400">
                <a:solidFill>
                  <a:srgbClr val="000000"/>
                </a:solidFill>
                <a:latin typeface="Canva Sans Bold"/>
              </a:rPr>
              <a:t>        "CURRICULUM DEVELOPMENT",</a:t>
            </a:r>
          </a:p>
          <a:p>
            <a:pPr>
              <a:lnSpc>
                <a:spcPts val="1960"/>
              </a:lnSpc>
            </a:pPr>
            <a:r>
              <a:rPr lang="en-US" sz="1400">
                <a:solidFill>
                  <a:srgbClr val="000000"/>
                </a:solidFill>
                <a:latin typeface="Canva Sans Bold"/>
              </a:rPr>
              <a:t>        "National educational policies also typically include guidelines for the development of curricula that are relevant, up-to-date, and aligned with the needs of the country's workforce and society. \n\n\nThis may involve identifying key subjects that are essential for students to learn, such as language, mathematics, and science, and creating standards and benchmarks for student achievement in these areas."],</a:t>
            </a:r>
          </a:p>
          <a:p>
            <a:pPr>
              <a:lnSpc>
                <a:spcPts val="1960"/>
              </a:lnSpc>
            </a:pPr>
            <a:r>
              <a:rPr lang="en-US" sz="1400">
                <a:solidFill>
                  <a:srgbClr val="000000"/>
                </a:solidFill>
                <a:latin typeface="Canva Sans Bold"/>
              </a:rPr>
              <a:t>        [ImageTk.PhotoImage(Image.open("teacher_1.png")), </a:t>
            </a:r>
          </a:p>
          <a:p>
            <a:pPr>
              <a:lnSpc>
                <a:spcPts val="1960"/>
              </a:lnSpc>
            </a:pPr>
            <a:r>
              <a:rPr lang="en-US" sz="1400">
                <a:solidFill>
                  <a:srgbClr val="000000"/>
                </a:solidFill>
                <a:latin typeface="Canva Sans Bold"/>
              </a:rPr>
              <a:t>        "TEACHER DEVELOPMENT",</a:t>
            </a:r>
          </a:p>
          <a:p>
            <a:pPr>
              <a:lnSpc>
                <a:spcPts val="1960"/>
              </a:lnSpc>
            </a:pPr>
            <a:r>
              <a:rPr lang="en-US" sz="1400">
                <a:solidFill>
                  <a:srgbClr val="000000"/>
                </a:solidFill>
                <a:latin typeface="Canva Sans Bold"/>
              </a:rPr>
              <a:t>        "To ensure that students receive quality education, national educational policies often include provisions for teacher training and development. \n\n\nThis may involve providing teachers with ongoing professional development opportunities, such as workshops and seminars, and ensuring that teachers have access to the latest teaching methods and technology."],</a:t>
            </a:r>
          </a:p>
          <a:p>
            <a:pPr>
              <a:lnSpc>
                <a:spcPts val="1960"/>
              </a:lnSpc>
            </a:pPr>
            <a:r>
              <a:rPr lang="en-US" sz="1400">
                <a:solidFill>
                  <a:srgbClr val="000000"/>
                </a:solidFill>
                <a:latin typeface="Canva Sans Bold"/>
              </a:rPr>
              <a:t>        [ImageTk.PhotoImage(Image.open("evaluation_1.png")), </a:t>
            </a:r>
          </a:p>
          <a:p>
            <a:pPr>
              <a:lnSpc>
                <a:spcPts val="1960"/>
              </a:lnSpc>
            </a:pPr>
            <a:r>
              <a:rPr lang="en-US" sz="1400">
                <a:solidFill>
                  <a:srgbClr val="000000"/>
                </a:solidFill>
                <a:latin typeface="Canva Sans Bold"/>
              </a:rPr>
              <a:t>        "ASSESSMENT AND EVALUATION",</a:t>
            </a:r>
          </a:p>
          <a:p>
            <a:pPr>
              <a:lnSpc>
                <a:spcPts val="1960"/>
              </a:lnSpc>
            </a:pPr>
            <a:r>
              <a:rPr lang="en-US" sz="1400">
                <a:solidFill>
                  <a:srgbClr val="000000"/>
                </a:solidFill>
                <a:latin typeface="Canva Sans Bold"/>
              </a:rPr>
              <a:t>        "National educational policies often include provisions for assessing and evaluating student performance and teacher effectiveness. \n\n\nThis may involve developing standardized tests and other measures to evaluate student achievement and tracking student progress over time. It may also involve evaluating teacher performance through classroom observations, student feedback, and other methods."],</a:t>
            </a:r>
          </a:p>
          <a:p>
            <a:pPr>
              <a:lnSpc>
                <a:spcPts val="1960"/>
              </a:lnSpc>
            </a:pPr>
            <a:r>
              <a:rPr lang="en-US" sz="1400">
                <a:solidFill>
                  <a:srgbClr val="000000"/>
                </a:solidFill>
                <a:latin typeface="Canva Sans Bold"/>
              </a:rPr>
              <a:t>        [ImageTk.PhotoImage(Image.open("resource_1.png")), </a:t>
            </a:r>
          </a:p>
          <a:p>
            <a:pPr>
              <a:lnSpc>
                <a:spcPts val="1960"/>
              </a:lnSpc>
            </a:pPr>
            <a:r>
              <a:rPr lang="en-US" sz="1400">
                <a:solidFill>
                  <a:srgbClr val="000000"/>
                </a:solidFill>
                <a:latin typeface="Canva Sans Bold"/>
              </a:rPr>
              <a:t>        "RESOURCE ALLOCATION",</a:t>
            </a:r>
          </a:p>
          <a:p>
            <a:pPr>
              <a:lnSpc>
                <a:spcPts val="1960"/>
              </a:lnSpc>
            </a:pPr>
            <a:r>
              <a:rPr lang="en-US" sz="1400">
                <a:solidFill>
                  <a:srgbClr val="000000"/>
                </a:solidFill>
                <a:latin typeface="Canva Sans Bold"/>
              </a:rPr>
              <a:t>        "National educational policies typically address issues related to funding and resource allocation, including how much funding should be allocated to education, how it should be distributed among schools, and how it should be used to support student learning. \n\n\nThis may involve establishing mechanisms for accountability and transparency in the use of education funds and ensuring that schools in disadvantaged areas receive adequate resources to meet the needs of their students."]]</a:t>
            </a:r>
          </a:p>
          <a:p>
            <a:pPr>
              <a:lnSpc>
                <a:spcPts val="1960"/>
              </a:lnSpc>
              <a:spcBef>
                <a:spcPct val="0"/>
              </a:spcBef>
            </a:pPr>
            <a:r>
              <a:rPr lang="en-US" sz="1400">
                <a:solidFill>
                  <a:srgbClr val="000000"/>
                </a:solidFill>
                <a:latin typeface="Canva Sans Bold"/>
              </a:rPr>
              <a:t>  </a:t>
            </a: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6181785"/>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a = info_canvas.create_image(20, 220, image=info[0][0], anchor='nw')</a:t>
            </a:r>
          </a:p>
          <a:p>
            <a:pPr>
              <a:lnSpc>
                <a:spcPts val="1960"/>
              </a:lnSpc>
            </a:pPr>
            <a:r>
              <a:rPr lang="en-US" sz="1400">
                <a:solidFill>
                  <a:srgbClr val="000000"/>
                </a:solidFill>
                <a:latin typeface="Canva Sans Bold"/>
              </a:rPr>
              <a:t>      b = info_canvas.create_text(400,89,text=info[0][1],font=("Times New Roman", 30, 'bold'), fill='white', width=700)</a:t>
            </a:r>
          </a:p>
          <a:p>
            <a:pPr>
              <a:lnSpc>
                <a:spcPts val="1960"/>
              </a:lnSpc>
            </a:pPr>
            <a:r>
              <a:rPr lang="en-US" sz="1400">
                <a:solidFill>
                  <a:srgbClr val="000000"/>
                </a:solidFill>
                <a:latin typeface="Canva Sans Bold"/>
              </a:rPr>
              <a:t>      c = info_canvas.create_text(530, 300, text=info[0][2], font=("Helvetica Neue", 13, 'bold'), fill='white', width=350)</a:t>
            </a:r>
          </a:p>
          <a:p>
            <a:pPr>
              <a:lnSpc>
                <a:spcPts val="1960"/>
              </a:lnSpc>
            </a:pPr>
          </a:p>
          <a:p>
            <a:pPr>
              <a:lnSpc>
                <a:spcPts val="1960"/>
              </a:lnSpc>
            </a:pPr>
            <a:r>
              <a:rPr lang="en-US" sz="1400">
                <a:solidFill>
                  <a:srgbClr val="000000"/>
                </a:solidFill>
                <a:latin typeface="Canva Sans Bold"/>
              </a:rPr>
              <a:t>    btn_1 = tk.Button(self, text=" Access to \nEducation",font=("Helvetica Neue",16, "bold"),bg="#C13230",command=lambda:update(1),borderwidth=0, activebackground="#C13230")</a:t>
            </a:r>
          </a:p>
          <a:p>
            <a:pPr>
              <a:lnSpc>
                <a:spcPts val="1960"/>
              </a:lnSpc>
            </a:pPr>
            <a:r>
              <a:rPr lang="en-US" sz="1400">
                <a:solidFill>
                  <a:srgbClr val="000000"/>
                </a:solidFill>
                <a:latin typeface="Canva Sans Bold"/>
              </a:rPr>
              <a:t>    btn_1.place(x = 1900, y = 649)</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btn_2 = tk.Button(self, text="Curriculum \nDevelopment",font=("Helvetica Neue",16, "bold"),bg="#C13230",command=lambda:update(2),borderwidth=0, activebackground="#C13230")</a:t>
            </a:r>
          </a:p>
          <a:p>
            <a:pPr>
              <a:lnSpc>
                <a:spcPts val="1960"/>
              </a:lnSpc>
            </a:pPr>
            <a:r>
              <a:rPr lang="en-US" sz="1400">
                <a:solidFill>
                  <a:srgbClr val="000000"/>
                </a:solidFill>
                <a:latin typeface="Canva Sans Bold"/>
              </a:rPr>
              <a:t>    btn_2.place(x = 1900, y = 649)</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btn_3 = tk.Button(self, text=" Teacher \nTraining",font=("Helvetica Neue",16, "bold"),bg="#C13230",command=lambda:update(3),borderwidth=0, activebackground="#C13230")</a:t>
            </a:r>
          </a:p>
          <a:p>
            <a:pPr>
              <a:lnSpc>
                <a:spcPts val="1960"/>
              </a:lnSpc>
            </a:pPr>
            <a:r>
              <a:rPr lang="en-US" sz="1400">
                <a:solidFill>
                  <a:srgbClr val="000000"/>
                </a:solidFill>
                <a:latin typeface="Canva Sans Bold"/>
              </a:rPr>
              <a:t>    btn_3.place(x = 1900, y = 649)</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btn_4 = tk.Button(self, text="Assessment\nEvaluation",font=("Helvetica Neue",16, "bold"),bg="#C13230",command=lambda:update(4),borderwidth=0, activebackground="#C13230")</a:t>
            </a:r>
          </a:p>
          <a:p>
            <a:pPr>
              <a:lnSpc>
                <a:spcPts val="1960"/>
              </a:lnSpc>
            </a:pPr>
            <a:r>
              <a:rPr lang="en-US" sz="1400">
                <a:solidFill>
                  <a:srgbClr val="000000"/>
                </a:solidFill>
                <a:latin typeface="Canva Sans Bold"/>
              </a:rPr>
              <a:t>    btn_4.place(x = 1900, y = 649)</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btn_5 = tk.Button(self, text="Resource\nAllocation",font=("Helvetica Neue",16, "bold"),bg="#C13230",command=lambda:update(5),borderwidth=0, activebackground="#C13230")</a:t>
            </a:r>
          </a:p>
          <a:p>
            <a:pPr>
              <a:lnSpc>
                <a:spcPts val="1960"/>
              </a:lnSpc>
            </a:pPr>
            <a:r>
              <a:rPr lang="en-US" sz="1400">
                <a:solidFill>
                  <a:srgbClr val="000000"/>
                </a:solidFill>
                <a:latin typeface="Canva Sans Bold"/>
              </a:rPr>
              <a:t>    btn_5.place(x = 1900, y = 649)</a:t>
            </a:r>
          </a:p>
          <a:p>
            <a:pPr>
              <a:lnSpc>
                <a:spcPts val="1960"/>
              </a:lnSpc>
            </a:pPr>
            <a:r>
              <a:rPr lang="en-US" sz="1400">
                <a:solidFill>
                  <a:srgbClr val="000000"/>
                </a:solidFill>
                <a:latin typeface="Canva Sans Bold"/>
              </a:rPr>
              <a:t>    </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044374" y="2086312"/>
            <a:ext cx="12243626" cy="6181785"/>
          </a:xfrm>
          <a:prstGeom prst="rect">
            <a:avLst/>
          </a:prstGeom>
        </p:spPr>
        <p:txBody>
          <a:bodyPr anchor="t" rtlCol="false" tIns="0" lIns="0" bIns="0" rIns="0">
            <a:spAutoFit/>
          </a:bodyPr>
          <a:lstStyle/>
          <a:p>
            <a:pPr>
              <a:lnSpc>
                <a:spcPts val="1960"/>
              </a:lnSpc>
            </a:pPr>
            <a:r>
              <a:rPr lang="en-US" sz="1400">
                <a:solidFill>
                  <a:srgbClr val="000000"/>
                </a:solidFill>
                <a:latin typeface="Canva Sans Bold"/>
              </a:rPr>
              <a:t> </a:t>
            </a:r>
            <a:r>
              <a:rPr lang="en-US" sz="1400">
                <a:solidFill>
                  <a:srgbClr val="000000"/>
                </a:solidFill>
                <a:latin typeface="Canva Sans Bold"/>
              </a:rPr>
              <a:t>def show_btn(x=2180):</a:t>
            </a:r>
          </a:p>
          <a:p>
            <a:pPr>
              <a:lnSpc>
                <a:spcPts val="1960"/>
              </a:lnSpc>
            </a:pPr>
            <a:r>
              <a:rPr lang="en-US" sz="1400">
                <a:solidFill>
                  <a:srgbClr val="000000"/>
                </a:solidFill>
                <a:latin typeface="Canva Sans Bold"/>
              </a:rPr>
              <a:t> y=649</a:t>
            </a:r>
          </a:p>
          <a:p>
            <a:pPr>
              <a:lnSpc>
                <a:spcPts val="1960"/>
              </a:lnSpc>
            </a:pPr>
            <a:r>
              <a:rPr lang="en-US" sz="1400">
                <a:solidFill>
                  <a:srgbClr val="000000"/>
                </a:solidFill>
                <a:latin typeface="Canva Sans Bold"/>
              </a:rPr>
              <a:t> if x &gt; 435:</a:t>
            </a:r>
          </a:p>
          <a:p>
            <a:pPr>
              <a:lnSpc>
                <a:spcPts val="1960"/>
              </a:lnSpc>
            </a:pPr>
            <a:r>
              <a:rPr lang="en-US" sz="1400">
                <a:solidFill>
                  <a:srgbClr val="000000"/>
                </a:solidFill>
                <a:latin typeface="Canva Sans Bold"/>
              </a:rPr>
              <a:t> btn_1.place(x=x+830, y=y)</a:t>
            </a:r>
          </a:p>
          <a:p>
            <a:pPr>
              <a:lnSpc>
                <a:spcPts val="1960"/>
              </a:lnSpc>
            </a:pPr>
            <a:r>
              <a:rPr lang="en-US" sz="1400">
                <a:solidFill>
                  <a:srgbClr val="000000"/>
                </a:solidFill>
                <a:latin typeface="Canva Sans Bold"/>
              </a:rPr>
              <a:t> btn_2.place(x=x+610, y=y)</a:t>
            </a:r>
          </a:p>
          <a:p>
            <a:pPr>
              <a:lnSpc>
                <a:spcPts val="1960"/>
              </a:lnSpc>
            </a:pPr>
            <a:r>
              <a:rPr lang="en-US" sz="1400">
                <a:solidFill>
                  <a:srgbClr val="000000"/>
                </a:solidFill>
                <a:latin typeface="Canva Sans Bold"/>
              </a:rPr>
              <a:t> btn_3.place(x=x+415, y=y)</a:t>
            </a:r>
          </a:p>
          <a:p>
            <a:pPr>
              <a:lnSpc>
                <a:spcPts val="1960"/>
              </a:lnSpc>
            </a:pPr>
            <a:r>
              <a:rPr lang="en-US" sz="1400">
                <a:solidFill>
                  <a:srgbClr val="000000"/>
                </a:solidFill>
                <a:latin typeface="Canva Sans Bold"/>
              </a:rPr>
              <a:t> btn_4.place(x=x+195, y=y)</a:t>
            </a:r>
          </a:p>
          <a:p>
            <a:pPr>
              <a:lnSpc>
                <a:spcPts val="1960"/>
              </a:lnSpc>
            </a:pPr>
            <a:r>
              <a:rPr lang="en-US" sz="1400">
                <a:solidFill>
                  <a:srgbClr val="000000"/>
                </a:solidFill>
                <a:latin typeface="Canva Sans Bold"/>
              </a:rPr>
              <a:t> btn_5.place(x=x, y=y)</a:t>
            </a:r>
          </a:p>
          <a:p>
            <a:pPr>
              <a:lnSpc>
                <a:spcPts val="1960"/>
              </a:lnSpc>
            </a:pPr>
            <a:r>
              <a:rPr lang="en-US" sz="1400">
                <a:solidFill>
                  <a:srgbClr val="000000"/>
                </a:solidFill>
                <a:latin typeface="Canva Sans Bold"/>
              </a:rPr>
              <a:t> self.after(30, show_btn, x-10)</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 Bind the function to configure the parent window</a:t>
            </a:r>
          </a:p>
          <a:p>
            <a:pPr>
              <a:lnSpc>
                <a:spcPts val="1960"/>
              </a:lnSpc>
            </a:pPr>
            <a:r>
              <a:rPr lang="en-US" sz="1400">
                <a:solidFill>
                  <a:srgbClr val="000000"/>
                </a:solidFill>
                <a:latin typeface="Canva Sans Bold"/>
              </a:rPr>
              <a:t> self.bind("&lt;Configure&gt;", resize_image)</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 ------------------------------------------------------------------------</a:t>
            </a:r>
          </a:p>
          <a:p>
            <a:pPr>
              <a:lnSpc>
                <a:spcPts val="1960"/>
              </a:lnSpc>
            </a:pPr>
          </a:p>
          <a:p>
            <a:pPr>
              <a:lnSpc>
                <a:spcPts val="1960"/>
              </a:lnSpc>
            </a:pPr>
            <a:r>
              <a:rPr lang="en-US" sz="1400">
                <a:solidFill>
                  <a:srgbClr val="000000"/>
                </a:solidFill>
                <a:latin typeface="Canva Sans Bold"/>
              </a:rPr>
              <a:t> back_btn = tk.Button(self, text="Back",font=("Helvetica Neue",16, "bold"),bg="#009A17",command=lambda: controller.show_frame("StartPage"))</a:t>
            </a:r>
          </a:p>
          <a:p>
            <a:pPr>
              <a:lnSpc>
                <a:spcPts val="1960"/>
              </a:lnSpc>
            </a:pPr>
            <a:r>
              <a:rPr lang="en-US" sz="1400">
                <a:solidFill>
                  <a:srgbClr val="000000"/>
                </a:solidFill>
                <a:latin typeface="Canva Sans Bold"/>
              </a:rPr>
              <a:t> back_btn.place(x = 1250, y = 810)</a:t>
            </a:r>
          </a:p>
          <a:p>
            <a:pPr>
              <a:lnSpc>
                <a:spcPts val="1960"/>
              </a:lnSpc>
            </a:pPr>
            <a:r>
              <a:rPr lang="en-US" sz="1400">
                <a:solidFill>
                  <a:srgbClr val="000000"/>
                </a:solidFill>
                <a:latin typeface="Canva Sans Bold"/>
              </a:rPr>
              <a:t> </a:t>
            </a:r>
          </a:p>
          <a:p>
            <a:pPr>
              <a:lnSpc>
                <a:spcPts val="1960"/>
              </a:lnSpc>
            </a:pPr>
            <a:r>
              <a:rPr lang="en-US" sz="1400">
                <a:solidFill>
                  <a:srgbClr val="000000"/>
                </a:solidFill>
                <a:latin typeface="Canva Sans Bold"/>
              </a:rPr>
              <a:t> exit_btn = tk.Button(self, text="Exit",font=("Helvetica Neue",16, "bold"),bg="#009A17",command=self.controller.destroy)</a:t>
            </a:r>
          </a:p>
          <a:p>
            <a:pPr>
              <a:lnSpc>
                <a:spcPts val="1960"/>
              </a:lnSpc>
            </a:pPr>
            <a:r>
              <a:rPr lang="en-US" sz="1400">
                <a:solidFill>
                  <a:srgbClr val="000000"/>
                </a:solidFill>
                <a:latin typeface="Canva Sans Bold"/>
              </a:rPr>
              <a:t> exit_btn.place(x = 1350, y = 810)</a:t>
            </a:r>
          </a:p>
          <a:p>
            <a:pPr>
              <a:lnSpc>
                <a:spcPts val="1960"/>
              </a:lnSpc>
              <a:spcBef>
                <a:spcPct val="0"/>
              </a:spcBef>
            </a:pPr>
          </a:p>
        </p:txBody>
      </p:sp>
      <p:sp>
        <p:nvSpPr>
          <p:cNvPr name="TextBox 5" id="5"/>
          <p:cNvSpPr txBox="true"/>
          <p:nvPr/>
        </p:nvSpPr>
        <p:spPr>
          <a:xfrm rot="0">
            <a:off x="5765623" y="869151"/>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All function Code-</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5942430" y="2357459"/>
            <a:ext cx="12075969" cy="6738315"/>
          </a:xfrm>
          <a:prstGeom prst="rect">
            <a:avLst/>
          </a:prstGeom>
        </p:spPr>
      </p:pic>
      <p:sp>
        <p:nvSpPr>
          <p:cNvPr name="TextBox 5" id="5"/>
          <p:cNvSpPr txBox="true"/>
          <p:nvPr/>
        </p:nvSpPr>
        <p:spPr>
          <a:xfrm rot="0">
            <a:off x="5942430" y="1276350"/>
            <a:ext cx="7999482"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Output-</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487496"/>
            <a:ext cx="9265796" cy="909648"/>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References  </a:t>
            </a:r>
          </a:p>
        </p:txBody>
      </p:sp>
      <p:sp>
        <p:nvSpPr>
          <p:cNvPr name="TextBox 5" id="5"/>
          <p:cNvSpPr txBox="true"/>
          <p:nvPr/>
        </p:nvSpPr>
        <p:spPr>
          <a:xfrm rot="0">
            <a:off x="5907905" y="3182378"/>
            <a:ext cx="12380095" cy="4238129"/>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Canva Sans Bold"/>
              </a:rPr>
              <a:t>Python</a:t>
            </a:r>
          </a:p>
          <a:p>
            <a:pPr>
              <a:lnSpc>
                <a:spcPts val="3079"/>
              </a:lnSpc>
            </a:pPr>
            <a:r>
              <a:rPr lang="en-US" sz="2199">
                <a:solidFill>
                  <a:srgbClr val="000000"/>
                </a:solidFill>
                <a:latin typeface="Canva Sans"/>
              </a:rPr>
              <a:t>              </a:t>
            </a:r>
            <a:r>
              <a:rPr lang="en-US" sz="2199" u="sng">
                <a:solidFill>
                  <a:srgbClr val="000000"/>
                </a:solidFill>
                <a:latin typeface="Canva Sans"/>
                <a:hlinkClick r:id="rId3" tooltip="https://docs.python.org/3/library/tkinter.html"/>
              </a:rPr>
              <a:t>https://docs.python.org/3/library/tkinter.html</a:t>
            </a:r>
          </a:p>
          <a:p>
            <a:pPr>
              <a:lnSpc>
                <a:spcPts val="4200"/>
              </a:lnSpc>
            </a:pPr>
          </a:p>
          <a:p>
            <a:pPr marL="820421" indent="-410210" lvl="1">
              <a:lnSpc>
                <a:spcPts val="5320"/>
              </a:lnSpc>
              <a:buFont typeface="Arial"/>
              <a:buChar char="•"/>
            </a:pPr>
            <a:r>
              <a:rPr lang="en-US" sz="3800">
                <a:solidFill>
                  <a:srgbClr val="000000"/>
                </a:solidFill>
                <a:latin typeface="Canva Sans Bold"/>
              </a:rPr>
              <a:t>Pillow Lib</a:t>
            </a:r>
          </a:p>
          <a:p>
            <a:pPr>
              <a:lnSpc>
                <a:spcPts val="3079"/>
              </a:lnSpc>
            </a:pPr>
            <a:r>
              <a:rPr lang="en-US" sz="2199">
                <a:solidFill>
                  <a:srgbClr val="000000"/>
                </a:solidFill>
                <a:latin typeface="Canva Sans"/>
              </a:rPr>
              <a:t>              </a:t>
            </a:r>
            <a:r>
              <a:rPr lang="en-US" sz="2199" u="sng">
                <a:solidFill>
                  <a:srgbClr val="000000"/>
                </a:solidFill>
                <a:latin typeface="Canva Sans"/>
                <a:hlinkClick r:id="rId4" tooltip="https://docs.python.org/3/library/tkinter.html"/>
              </a:rPr>
              <a:t>https://docs.python.org/3/library/tkinter.html</a:t>
            </a:r>
          </a:p>
          <a:p>
            <a:pPr>
              <a:lnSpc>
                <a:spcPts val="4200"/>
              </a:lnSpc>
            </a:pPr>
          </a:p>
          <a:p>
            <a:pPr marL="820421" indent="-410210" lvl="1">
              <a:lnSpc>
                <a:spcPts val="5320"/>
              </a:lnSpc>
              <a:buFont typeface="Arial"/>
              <a:buChar char="•"/>
            </a:pPr>
            <a:r>
              <a:rPr lang="en-US" sz="3800">
                <a:solidFill>
                  <a:srgbClr val="000000"/>
                </a:solidFill>
                <a:latin typeface="Canva Sans Bold"/>
              </a:rPr>
              <a:t>NEP</a:t>
            </a:r>
          </a:p>
          <a:p>
            <a:pPr algn="l">
              <a:lnSpc>
                <a:spcPts val="3079"/>
              </a:lnSpc>
            </a:pPr>
            <a:r>
              <a:rPr lang="en-US" sz="2199">
                <a:solidFill>
                  <a:srgbClr val="000000"/>
                </a:solidFill>
                <a:latin typeface="Canva Sans Bold"/>
              </a:rPr>
              <a:t>              </a:t>
            </a:r>
            <a:r>
              <a:rPr lang="en-US" sz="2199" u="sng">
                <a:solidFill>
                  <a:srgbClr val="000000"/>
                </a:solidFill>
                <a:latin typeface="Canva Sans"/>
                <a:hlinkClick r:id="rId5" tooltip="https://www.education.gov.in/sites/upload_files/mhrd/files/NEP_Final_English_0.pd"/>
              </a:rPr>
              <a:t>https://www.education.gov.in/sites/upload_files/mhrd/files/NEP_Final_English_0.pd</a:t>
            </a:r>
            <a:r>
              <a:rPr lang="en-US" sz="2199">
                <a:solidFill>
                  <a:srgbClr val="000000"/>
                </a:solidFill>
                <a:latin typeface="Canva Sans"/>
              </a:rPr>
              <a:t>f</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184645" y="4621694"/>
            <a:ext cx="2849499" cy="4114800"/>
          </a:xfrm>
          <a:prstGeom prst="rect">
            <a:avLst/>
          </a:prstGeom>
        </p:spPr>
      </p:pic>
      <p:sp>
        <p:nvSpPr>
          <p:cNvPr name="TextBox 5" id="5"/>
          <p:cNvSpPr txBox="true"/>
          <p:nvPr/>
        </p:nvSpPr>
        <p:spPr>
          <a:xfrm rot="0">
            <a:off x="7162753" y="3575303"/>
            <a:ext cx="8568595" cy="2283821"/>
          </a:xfrm>
          <a:prstGeom prst="rect">
            <a:avLst/>
          </a:prstGeom>
        </p:spPr>
        <p:txBody>
          <a:bodyPr anchor="t" rtlCol="false" tIns="0" lIns="0" bIns="0" rIns="0">
            <a:spAutoFit/>
          </a:bodyPr>
          <a:lstStyle/>
          <a:p>
            <a:pPr algn="ctr">
              <a:lnSpc>
                <a:spcPts val="18798"/>
              </a:lnSpc>
            </a:pPr>
            <a:r>
              <a:rPr lang="en-US" sz="13427">
                <a:solidFill>
                  <a:srgbClr val="000000"/>
                </a:solidFill>
                <a:latin typeface="Canva Sans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362873"/>
            <a:ext cx="10403049" cy="2095488"/>
          </a:xfrm>
          <a:prstGeom prst="rect">
            <a:avLst/>
          </a:prstGeom>
        </p:spPr>
        <p:txBody>
          <a:bodyPr anchor="t" rtlCol="false" tIns="0" lIns="0" bIns="0" rIns="0">
            <a:spAutoFit/>
          </a:bodyPr>
          <a:lstStyle/>
          <a:p>
            <a:pPr>
              <a:lnSpc>
                <a:spcPts val="8400"/>
              </a:lnSpc>
            </a:pPr>
            <a:r>
              <a:rPr lang="en-US" sz="6000">
                <a:solidFill>
                  <a:srgbClr val="000000"/>
                </a:solidFill>
                <a:latin typeface="Canva Sans Bold"/>
              </a:rPr>
              <a:t>Method used to make the poster includes-</a:t>
            </a:r>
          </a:p>
        </p:txBody>
      </p:sp>
      <p:sp>
        <p:nvSpPr>
          <p:cNvPr name="TextBox 5" id="5"/>
          <p:cNvSpPr txBox="true"/>
          <p:nvPr/>
        </p:nvSpPr>
        <p:spPr>
          <a:xfrm rot="0">
            <a:off x="7220496" y="4557537"/>
            <a:ext cx="7229906" cy="1948828"/>
          </a:xfrm>
          <a:prstGeom prst="rect">
            <a:avLst/>
          </a:prstGeom>
        </p:spPr>
        <p:txBody>
          <a:bodyPr anchor="t" rtlCol="false" tIns="0" lIns="0" bIns="0" rIns="0">
            <a:spAutoFit/>
          </a:bodyPr>
          <a:lstStyle/>
          <a:p>
            <a:pPr algn="ctr">
              <a:lnSpc>
                <a:spcPts val="15959"/>
              </a:lnSpc>
            </a:pPr>
            <a:r>
              <a:rPr lang="en-US" sz="11399">
                <a:solidFill>
                  <a:srgbClr val="000000"/>
                </a:solidFill>
                <a:latin typeface="Canva Sans Bold"/>
              </a:rPr>
              <a:t>Tkinter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362873"/>
            <a:ext cx="10403049" cy="2095488"/>
          </a:xfrm>
          <a:prstGeom prst="rect">
            <a:avLst/>
          </a:prstGeom>
        </p:spPr>
        <p:txBody>
          <a:bodyPr anchor="t" rtlCol="false" tIns="0" lIns="0" bIns="0" rIns="0">
            <a:spAutoFit/>
          </a:bodyPr>
          <a:lstStyle/>
          <a:p>
            <a:pPr>
              <a:lnSpc>
                <a:spcPts val="8400"/>
              </a:lnSpc>
            </a:pPr>
            <a:r>
              <a:rPr lang="en-US" sz="6000">
                <a:solidFill>
                  <a:srgbClr val="000000"/>
                </a:solidFill>
                <a:latin typeface="Canva Sans Bold"/>
              </a:rPr>
              <a:t>Animations used to make the poster includes-</a:t>
            </a:r>
          </a:p>
        </p:txBody>
      </p:sp>
      <p:sp>
        <p:nvSpPr>
          <p:cNvPr name="TextBox 5" id="5"/>
          <p:cNvSpPr txBox="true"/>
          <p:nvPr/>
        </p:nvSpPr>
        <p:spPr>
          <a:xfrm rot="0">
            <a:off x="6135557" y="4505606"/>
            <a:ext cx="11159877" cy="264668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Canva Sans"/>
              </a:rPr>
              <a:t>Switch page frames</a:t>
            </a:r>
          </a:p>
          <a:p>
            <a:pPr marL="820421" indent="-410210" lvl="1">
              <a:lnSpc>
                <a:spcPts val="5320"/>
              </a:lnSpc>
              <a:buFont typeface="Arial"/>
              <a:buChar char="•"/>
            </a:pPr>
            <a:r>
              <a:rPr lang="en-US" sz="3800">
                <a:solidFill>
                  <a:srgbClr val="000000"/>
                </a:solidFill>
                <a:latin typeface="Canva Sans"/>
              </a:rPr>
              <a:t>Move labels</a:t>
            </a:r>
          </a:p>
          <a:p>
            <a:pPr marL="820421" indent="-410210" lvl="1">
              <a:lnSpc>
                <a:spcPts val="5320"/>
              </a:lnSpc>
              <a:buFont typeface="Arial"/>
              <a:buChar char="•"/>
            </a:pPr>
            <a:r>
              <a:rPr lang="en-US" sz="3800">
                <a:solidFill>
                  <a:srgbClr val="000000"/>
                </a:solidFill>
                <a:latin typeface="Canva Sans"/>
              </a:rPr>
              <a:t>Change information according to interaction</a:t>
            </a:r>
          </a:p>
          <a:p>
            <a:pPr marL="820421" indent="-410210" lvl="1">
              <a:lnSpc>
                <a:spcPts val="5320"/>
              </a:lnSpc>
              <a:buFont typeface="Arial"/>
              <a:buChar char="•"/>
            </a:pPr>
            <a:r>
              <a:rPr lang="en-US" sz="3800">
                <a:solidFill>
                  <a:srgbClr val="000000"/>
                </a:solidFill>
                <a:latin typeface="Canva Sans"/>
              </a:rPr>
              <a:t>Canvas drawing</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362873"/>
            <a:ext cx="10403049" cy="1028688"/>
          </a:xfrm>
          <a:prstGeom prst="rect">
            <a:avLst/>
          </a:prstGeom>
        </p:spPr>
        <p:txBody>
          <a:bodyPr anchor="t" rtlCol="false" tIns="0" lIns="0" bIns="0" rIns="0">
            <a:spAutoFit/>
          </a:bodyPr>
          <a:lstStyle/>
          <a:p>
            <a:pPr>
              <a:lnSpc>
                <a:spcPts val="8400"/>
              </a:lnSpc>
            </a:pPr>
            <a:r>
              <a:rPr lang="en-US" sz="6000">
                <a:solidFill>
                  <a:srgbClr val="000000"/>
                </a:solidFill>
                <a:latin typeface="Canva Sans Bold"/>
              </a:rPr>
              <a:t>Switch page frames</a:t>
            </a:r>
          </a:p>
        </p:txBody>
      </p:sp>
      <p:sp>
        <p:nvSpPr>
          <p:cNvPr name="TextBox 5" id="5"/>
          <p:cNvSpPr txBox="true"/>
          <p:nvPr/>
        </p:nvSpPr>
        <p:spPr>
          <a:xfrm rot="0">
            <a:off x="6135557" y="2741813"/>
            <a:ext cx="9432160" cy="5767070"/>
          </a:xfrm>
          <a:prstGeom prst="rect">
            <a:avLst/>
          </a:prstGeom>
        </p:spPr>
        <p:txBody>
          <a:bodyPr anchor="t" rtlCol="false" tIns="0" lIns="0" bIns="0" rIns="0">
            <a:spAutoFit/>
          </a:bodyPr>
          <a:lstStyle/>
          <a:p>
            <a:pPr>
              <a:lnSpc>
                <a:spcPts val="6580"/>
              </a:lnSpc>
            </a:pPr>
            <a:r>
              <a:rPr lang="en-US" sz="4700">
                <a:solidFill>
                  <a:srgbClr val="000000"/>
                </a:solidFill>
                <a:latin typeface="Canva Sans"/>
              </a:rPr>
              <a:t>Switching page frames is a method that on surface appears to switch  content of of page directly instead of  opening a seperate window.The working of this animation is almost like a website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362873"/>
            <a:ext cx="5076243" cy="1019931"/>
          </a:xfrm>
          <a:prstGeom prst="rect">
            <a:avLst/>
          </a:prstGeom>
        </p:spPr>
        <p:txBody>
          <a:bodyPr anchor="t" rtlCol="false" tIns="0" lIns="0" bIns="0" rIns="0">
            <a:spAutoFit/>
          </a:bodyPr>
          <a:lstStyle/>
          <a:p>
            <a:pPr>
              <a:lnSpc>
                <a:spcPts val="8320"/>
              </a:lnSpc>
            </a:pPr>
            <a:r>
              <a:rPr lang="en-US" sz="5943">
                <a:solidFill>
                  <a:srgbClr val="000000"/>
                </a:solidFill>
                <a:latin typeface="Canva Sans Bold"/>
              </a:rPr>
              <a:t>Move labels</a:t>
            </a:r>
          </a:p>
        </p:txBody>
      </p:sp>
      <p:sp>
        <p:nvSpPr>
          <p:cNvPr name="TextBox 5" id="5"/>
          <p:cNvSpPr txBox="true"/>
          <p:nvPr/>
        </p:nvSpPr>
        <p:spPr>
          <a:xfrm rot="0">
            <a:off x="6135557" y="3079025"/>
            <a:ext cx="9595031" cy="4616206"/>
          </a:xfrm>
          <a:prstGeom prst="rect">
            <a:avLst/>
          </a:prstGeom>
        </p:spPr>
        <p:txBody>
          <a:bodyPr anchor="t" rtlCol="false" tIns="0" lIns="0" bIns="0" rIns="0">
            <a:spAutoFit/>
          </a:bodyPr>
          <a:lstStyle/>
          <a:p>
            <a:pPr>
              <a:lnSpc>
                <a:spcPts val="6094"/>
              </a:lnSpc>
            </a:pPr>
            <a:r>
              <a:rPr lang="en-US" sz="4353">
                <a:solidFill>
                  <a:srgbClr val="000000"/>
                </a:solidFill>
                <a:latin typeface="Canva Sans"/>
              </a:rPr>
              <a:t>Moving Labels include moving particular label from a particular co-ordinate to another.Here the process works on the basis of loop that decreases the individual co-ordinates when true.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391448"/>
            <a:ext cx="10268391" cy="1700554"/>
          </a:xfrm>
          <a:prstGeom prst="rect">
            <a:avLst/>
          </a:prstGeom>
        </p:spPr>
        <p:txBody>
          <a:bodyPr anchor="t" rtlCol="false" tIns="0" lIns="0" bIns="0" rIns="0">
            <a:spAutoFit/>
          </a:bodyPr>
          <a:lstStyle/>
          <a:p>
            <a:pPr>
              <a:lnSpc>
                <a:spcPts val="6847"/>
              </a:lnSpc>
            </a:pPr>
            <a:r>
              <a:rPr lang="en-US" sz="4890">
                <a:solidFill>
                  <a:srgbClr val="000000"/>
                </a:solidFill>
                <a:latin typeface="Canva Sans Bold"/>
              </a:rPr>
              <a:t>Change information according to interaction</a:t>
            </a:r>
          </a:p>
        </p:txBody>
      </p:sp>
      <p:sp>
        <p:nvSpPr>
          <p:cNvPr name="TextBox 5" id="5"/>
          <p:cNvSpPr txBox="true"/>
          <p:nvPr/>
        </p:nvSpPr>
        <p:spPr>
          <a:xfrm rot="0">
            <a:off x="6135557" y="3631923"/>
            <a:ext cx="6981847" cy="4895848"/>
          </a:xfrm>
          <a:prstGeom prst="rect">
            <a:avLst/>
          </a:prstGeom>
        </p:spPr>
        <p:txBody>
          <a:bodyPr anchor="t" rtlCol="false" tIns="0" lIns="0" bIns="0" rIns="0">
            <a:spAutoFit/>
          </a:bodyPr>
          <a:lstStyle/>
          <a:p>
            <a:pPr>
              <a:lnSpc>
                <a:spcPts val="5558"/>
              </a:lnSpc>
            </a:pPr>
            <a:r>
              <a:rPr lang="en-US" sz="3970">
                <a:solidFill>
                  <a:srgbClr val="000000"/>
                </a:solidFill>
                <a:latin typeface="Canva Sans"/>
              </a:rPr>
              <a:t>This</a:t>
            </a:r>
            <a:r>
              <a:rPr lang="en-US" sz="3970">
                <a:solidFill>
                  <a:srgbClr val="000000"/>
                </a:solidFill>
                <a:latin typeface="Canva Sans Bold"/>
              </a:rPr>
              <a:t> </a:t>
            </a:r>
            <a:r>
              <a:rPr lang="en-US" sz="3970">
                <a:solidFill>
                  <a:srgbClr val="000000"/>
                </a:solidFill>
                <a:latin typeface="Canva Sans"/>
              </a:rPr>
              <a:t>animation changes the label and pictures that present information regarding the features of National Education Policy by clicking buttons regarding the topic</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2070987"/>
            <a:ext cx="4960850" cy="831025"/>
          </a:xfrm>
          <a:prstGeom prst="rect">
            <a:avLst/>
          </a:prstGeom>
        </p:spPr>
        <p:txBody>
          <a:bodyPr anchor="t" rtlCol="false" tIns="0" lIns="0" bIns="0" rIns="0">
            <a:spAutoFit/>
          </a:bodyPr>
          <a:lstStyle/>
          <a:p>
            <a:pPr>
              <a:lnSpc>
                <a:spcPts val="6847"/>
              </a:lnSpc>
            </a:pPr>
            <a:r>
              <a:rPr lang="en-US" sz="4890">
                <a:solidFill>
                  <a:srgbClr val="000000"/>
                </a:solidFill>
                <a:latin typeface="Canva Sans Bold"/>
              </a:rPr>
              <a:t>Canvas drawing</a:t>
            </a:r>
          </a:p>
        </p:txBody>
      </p:sp>
      <p:sp>
        <p:nvSpPr>
          <p:cNvPr name="TextBox 5" id="5"/>
          <p:cNvSpPr txBox="true"/>
          <p:nvPr/>
        </p:nvSpPr>
        <p:spPr>
          <a:xfrm rot="0">
            <a:off x="6135557" y="3399778"/>
            <a:ext cx="6981847" cy="4204451"/>
          </a:xfrm>
          <a:prstGeom prst="rect">
            <a:avLst/>
          </a:prstGeom>
        </p:spPr>
        <p:txBody>
          <a:bodyPr anchor="t" rtlCol="false" tIns="0" lIns="0" bIns="0" rIns="0">
            <a:spAutoFit/>
          </a:bodyPr>
          <a:lstStyle/>
          <a:p>
            <a:pPr>
              <a:lnSpc>
                <a:spcPts val="5558"/>
              </a:lnSpc>
            </a:pPr>
            <a:r>
              <a:rPr lang="en-US" sz="3970">
                <a:solidFill>
                  <a:srgbClr val="000000"/>
                </a:solidFill>
                <a:latin typeface="Canva Sans"/>
              </a:rPr>
              <a:t>Here an image drawn through canvas is presented for more animated effect. the image increases the virtualistic features of the poster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AF9F0"/>
        </a:solidFill>
      </p:bgPr>
    </p:bg>
    <p:spTree>
      <p:nvGrpSpPr>
        <p:cNvPr id="1" name=""/>
        <p:cNvGrpSpPr/>
        <p:nvPr/>
      </p:nvGrpSpPr>
      <p:grpSpPr>
        <a:xfrm>
          <a:off x="0" y="0"/>
          <a:ext cx="0" cy="0"/>
          <a:chOff x="0" y="0"/>
          <a:chExt cx="0" cy="0"/>
        </a:xfrm>
      </p:grpSpPr>
      <p:sp>
        <p:nvSpPr>
          <p:cNvPr name="AutoShape 2" id="2"/>
          <p:cNvSpPr/>
          <p:nvPr/>
        </p:nvSpPr>
        <p:spPr>
          <a:xfrm rot="0">
            <a:off x="4926577" y="1371600"/>
            <a:ext cx="621043" cy="7543800"/>
          </a:xfrm>
          <a:prstGeom prst="rect">
            <a:avLst/>
          </a:prstGeom>
          <a:solidFill>
            <a:srgbClr val="FF5722"/>
          </a:solidFill>
        </p:spPr>
      </p:sp>
      <p:pic>
        <p:nvPicPr>
          <p:cNvPr name="Picture 3" id="3"/>
          <p:cNvPicPr>
            <a:picLocks noChangeAspect="true"/>
          </p:cNvPicPr>
          <p:nvPr/>
        </p:nvPicPr>
        <p:blipFill>
          <a:blip r:embed="rId2"/>
          <a:srcRect l="0" t="0" r="0" b="0"/>
          <a:stretch>
            <a:fillRect/>
          </a:stretch>
        </p:blipFill>
        <p:spPr>
          <a:xfrm flipH="false" flipV="false" rot="0">
            <a:off x="719953" y="1582746"/>
            <a:ext cx="3314191" cy="1893232"/>
          </a:xfrm>
          <a:prstGeom prst="rect">
            <a:avLst/>
          </a:prstGeom>
        </p:spPr>
      </p:pic>
      <p:sp>
        <p:nvSpPr>
          <p:cNvPr name="TextBox 4" id="4"/>
          <p:cNvSpPr txBox="true"/>
          <p:nvPr/>
        </p:nvSpPr>
        <p:spPr>
          <a:xfrm rot="0">
            <a:off x="6135557" y="1487496"/>
            <a:ext cx="9265796" cy="1859856"/>
          </a:xfrm>
          <a:prstGeom prst="rect">
            <a:avLst/>
          </a:prstGeom>
        </p:spPr>
        <p:txBody>
          <a:bodyPr anchor="t" rtlCol="false" tIns="0" lIns="0" bIns="0" rIns="0">
            <a:spAutoFit/>
          </a:bodyPr>
          <a:lstStyle/>
          <a:p>
            <a:pPr>
              <a:lnSpc>
                <a:spcPts val="7482"/>
              </a:lnSpc>
            </a:pPr>
            <a:r>
              <a:rPr lang="en-US" sz="5344">
                <a:solidFill>
                  <a:srgbClr val="000000"/>
                </a:solidFill>
                <a:latin typeface="Canva Sans Bold"/>
              </a:rPr>
              <a:t>Five features of National Education Policy Include -</a:t>
            </a:r>
          </a:p>
        </p:txBody>
      </p:sp>
      <p:sp>
        <p:nvSpPr>
          <p:cNvPr name="TextBox 5" id="5"/>
          <p:cNvSpPr txBox="true"/>
          <p:nvPr/>
        </p:nvSpPr>
        <p:spPr>
          <a:xfrm rot="0">
            <a:off x="6135557" y="4505606"/>
            <a:ext cx="8308931" cy="398018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000000"/>
                </a:solidFill>
                <a:latin typeface="Canva Sans"/>
              </a:rPr>
              <a:t>ACCESS TO EDUCATION</a:t>
            </a:r>
          </a:p>
          <a:p>
            <a:pPr marL="820421" indent="-410210" lvl="1">
              <a:lnSpc>
                <a:spcPts val="5320"/>
              </a:lnSpc>
              <a:buFont typeface="Arial"/>
              <a:buChar char="•"/>
            </a:pPr>
            <a:r>
              <a:rPr lang="en-US" sz="3800">
                <a:solidFill>
                  <a:srgbClr val="000000"/>
                </a:solidFill>
                <a:latin typeface="Canva Sans"/>
              </a:rPr>
              <a:t>CURRICULUM DEVELOPMENT</a:t>
            </a:r>
          </a:p>
          <a:p>
            <a:pPr marL="820421" indent="-410210" lvl="1">
              <a:lnSpc>
                <a:spcPts val="5320"/>
              </a:lnSpc>
              <a:buFont typeface="Arial"/>
              <a:buChar char="•"/>
            </a:pPr>
            <a:r>
              <a:rPr lang="en-US" sz="3800">
                <a:solidFill>
                  <a:srgbClr val="000000"/>
                </a:solidFill>
                <a:latin typeface="Canva Sans"/>
              </a:rPr>
              <a:t>TEACHER DEVELOPMENT</a:t>
            </a:r>
          </a:p>
          <a:p>
            <a:pPr marL="820421" indent="-410210" lvl="1">
              <a:lnSpc>
                <a:spcPts val="5320"/>
              </a:lnSpc>
              <a:buFont typeface="Arial"/>
              <a:buChar char="•"/>
            </a:pPr>
            <a:r>
              <a:rPr lang="en-US" sz="3800">
                <a:solidFill>
                  <a:srgbClr val="000000"/>
                </a:solidFill>
                <a:latin typeface="Canva Sans"/>
              </a:rPr>
              <a:t>ASSESSMENT AND EVALUATION</a:t>
            </a:r>
          </a:p>
          <a:p>
            <a:pPr marL="820421" indent="-410210" lvl="1">
              <a:lnSpc>
                <a:spcPts val="5320"/>
              </a:lnSpc>
              <a:buFont typeface="Arial"/>
              <a:buChar char="•"/>
            </a:pPr>
            <a:r>
              <a:rPr lang="en-US" sz="3800">
                <a:solidFill>
                  <a:srgbClr val="000000"/>
                </a:solidFill>
                <a:latin typeface="Canva Sans"/>
              </a:rPr>
              <a:t>RESOURCE ALLOCATION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DAFcYwN1sjg</dc:identifier>
  <dcterms:modified xsi:type="dcterms:W3CDTF">2011-08-01T06:04:30Z</dcterms:modified>
  <cp:revision>1</cp:revision>
  <dc:title>Python ppt project</dc:title>
</cp:coreProperties>
</file>

<file path=docProps/thumbnail.jpeg>
</file>